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1" r:id="rId5"/>
    <p:sldId id="262" r:id="rId6"/>
    <p:sldId id="263" r:id="rId7"/>
    <p:sldId id="265" r:id="rId8"/>
    <p:sldId id="268" r:id="rId9"/>
    <p:sldId id="269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D236E9D-1D96-46CB-8B23-AE8F3730BE47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582E0409-A81A-4ACB-B067-0C895DDEFB67}">
      <dgm:prSet custT="1"/>
      <dgm:spPr/>
      <dgm:t>
        <a:bodyPr/>
        <a:lstStyle/>
        <a:p>
          <a:pPr rtl="0" eaLnBrk="1" latinLnBrk="0" hangingPunct="1"/>
          <a:r>
            <a:rPr lang="cs-CZ" sz="3600" dirty="0"/>
            <a:t>Šachy do škol 2016/17</a:t>
          </a:r>
        </a:p>
      </dgm:t>
    </dgm:pt>
    <dgm:pt modelId="{42E226D1-4D43-42DE-8B68-59371A51F13A}" type="parTrans" cxnId="{0321149E-9F8E-46D6-A54C-AE64D845867E}">
      <dgm:prSet/>
      <dgm:spPr/>
      <dgm:t>
        <a:bodyPr/>
        <a:lstStyle/>
        <a:p>
          <a:endParaRPr lang="cs-CZ"/>
        </a:p>
      </dgm:t>
    </dgm:pt>
    <dgm:pt modelId="{96F6E879-D0EA-461C-ACEF-EB8A41190A0E}" type="sibTrans" cxnId="{0321149E-9F8E-46D6-A54C-AE64D845867E}">
      <dgm:prSet/>
      <dgm:spPr/>
      <dgm:t>
        <a:bodyPr/>
        <a:lstStyle/>
        <a:p>
          <a:endParaRPr lang="cs-CZ"/>
        </a:p>
      </dgm:t>
    </dgm:pt>
    <dgm:pt modelId="{9BF53526-F914-4E67-A3AC-C66C36B3B549}" type="pres">
      <dgm:prSet presAssocID="{4D236E9D-1D96-46CB-8B23-AE8F3730BE47}" presName="linear" presStyleCnt="0">
        <dgm:presLayoutVars>
          <dgm:animLvl val="lvl"/>
          <dgm:resizeHandles val="exact"/>
        </dgm:presLayoutVars>
      </dgm:prSet>
      <dgm:spPr/>
    </dgm:pt>
    <dgm:pt modelId="{1C6E1D7A-FB4E-4CD6-A637-C8C23FF295ED}" type="pres">
      <dgm:prSet presAssocID="{582E0409-A81A-4ACB-B067-0C895DDEFB67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C4DA5CB4-9BD1-4F88-B3B1-D5A0582BF81D}" type="presOf" srcId="{4D236E9D-1D96-46CB-8B23-AE8F3730BE47}" destId="{9BF53526-F914-4E67-A3AC-C66C36B3B549}" srcOrd="0" destOrd="0" presId="urn:microsoft.com/office/officeart/2005/8/layout/vList2"/>
    <dgm:cxn modelId="{0321149E-9F8E-46D6-A54C-AE64D845867E}" srcId="{4D236E9D-1D96-46CB-8B23-AE8F3730BE47}" destId="{582E0409-A81A-4ACB-B067-0C895DDEFB67}" srcOrd="0" destOrd="0" parTransId="{42E226D1-4D43-42DE-8B68-59371A51F13A}" sibTransId="{96F6E879-D0EA-461C-ACEF-EB8A41190A0E}"/>
    <dgm:cxn modelId="{35545EF9-74C0-4A2F-B01B-822F254249CF}" type="presOf" srcId="{582E0409-A81A-4ACB-B067-0C895DDEFB67}" destId="{1C6E1D7A-FB4E-4CD6-A637-C8C23FF295ED}" srcOrd="0" destOrd="0" presId="urn:microsoft.com/office/officeart/2005/8/layout/vList2"/>
    <dgm:cxn modelId="{88B27F27-CBA2-49E3-99C9-BC2C7A8C66F2}" type="presParOf" srcId="{9BF53526-F914-4E67-A3AC-C66C36B3B549}" destId="{1C6E1D7A-FB4E-4CD6-A637-C8C23FF295ED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E07BE35-8533-4B3B-BEED-D051C6958568}" type="doc">
      <dgm:prSet loTypeId="urn:microsoft.com/office/officeart/2008/layout/RadialCluster" loCatId="relationship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cs-CZ"/>
        </a:p>
      </dgm:t>
    </dgm:pt>
    <dgm:pt modelId="{39C0C76A-FED6-4F22-A559-9786CA22EB2A}">
      <dgm:prSet phldrT="[Text]"/>
      <dgm:spPr/>
      <dgm:t>
        <a:bodyPr/>
        <a:lstStyle/>
        <a:p>
          <a:r>
            <a:rPr lang="cs-CZ" dirty="0"/>
            <a:t>vzdělávání</a:t>
          </a:r>
        </a:p>
      </dgm:t>
    </dgm:pt>
    <dgm:pt modelId="{EFA2AFC7-A834-4DD2-9673-1395CFF833E2}" type="parTrans" cxnId="{F4268BA4-3572-4E6A-B492-FC333A84C90D}">
      <dgm:prSet/>
      <dgm:spPr/>
      <dgm:t>
        <a:bodyPr/>
        <a:lstStyle/>
        <a:p>
          <a:endParaRPr lang="cs-CZ"/>
        </a:p>
      </dgm:t>
    </dgm:pt>
    <dgm:pt modelId="{7C9B04CB-F3B0-49EB-895D-5A07DBA1F915}" type="sibTrans" cxnId="{F4268BA4-3572-4E6A-B492-FC333A84C90D}">
      <dgm:prSet/>
      <dgm:spPr/>
      <dgm:t>
        <a:bodyPr/>
        <a:lstStyle/>
        <a:p>
          <a:endParaRPr lang="cs-CZ"/>
        </a:p>
      </dgm:t>
    </dgm:pt>
    <dgm:pt modelId="{21F0FCE4-D684-4033-A048-EAFF7B3C95CA}">
      <dgm:prSet phldrT="[Text]"/>
      <dgm:spPr/>
      <dgm:t>
        <a:bodyPr/>
        <a:lstStyle/>
        <a:p>
          <a:r>
            <a:rPr lang="cs-CZ" dirty="0"/>
            <a:t>učitel</a:t>
          </a:r>
        </a:p>
      </dgm:t>
    </dgm:pt>
    <dgm:pt modelId="{80724FD4-C7DB-4443-B011-F6C25FBB4340}" type="parTrans" cxnId="{ACDD0BBD-55A8-4202-9D6B-C9095D8AEE35}">
      <dgm:prSet/>
      <dgm:spPr/>
      <dgm:t>
        <a:bodyPr/>
        <a:lstStyle/>
        <a:p>
          <a:endParaRPr lang="cs-CZ"/>
        </a:p>
      </dgm:t>
    </dgm:pt>
    <dgm:pt modelId="{515BF89F-4C62-42BC-BDF9-983E9571881D}" type="sibTrans" cxnId="{ACDD0BBD-55A8-4202-9D6B-C9095D8AEE35}">
      <dgm:prSet/>
      <dgm:spPr/>
      <dgm:t>
        <a:bodyPr/>
        <a:lstStyle/>
        <a:p>
          <a:endParaRPr lang="cs-CZ"/>
        </a:p>
      </dgm:t>
    </dgm:pt>
    <dgm:pt modelId="{BC295883-ACDF-497E-8D92-A6F6B471516C}">
      <dgm:prSet phldrT="[Text]"/>
      <dgm:spPr/>
      <dgm:t>
        <a:bodyPr/>
        <a:lstStyle/>
        <a:p>
          <a:r>
            <a:rPr lang="cs-CZ" dirty="0"/>
            <a:t>trenér</a:t>
          </a:r>
        </a:p>
      </dgm:t>
    </dgm:pt>
    <dgm:pt modelId="{7BC78C17-6415-40B4-A097-1B00618A6030}" type="parTrans" cxnId="{64E500E2-363B-4A6F-B1A3-EA63076D3890}">
      <dgm:prSet/>
      <dgm:spPr/>
      <dgm:t>
        <a:bodyPr/>
        <a:lstStyle/>
        <a:p>
          <a:endParaRPr lang="cs-CZ"/>
        </a:p>
      </dgm:t>
    </dgm:pt>
    <dgm:pt modelId="{3B24DF26-BC77-4755-82FD-8C33FECD6FDF}" type="sibTrans" cxnId="{64E500E2-363B-4A6F-B1A3-EA63076D3890}">
      <dgm:prSet/>
      <dgm:spPr/>
      <dgm:t>
        <a:bodyPr/>
        <a:lstStyle/>
        <a:p>
          <a:endParaRPr lang="cs-CZ"/>
        </a:p>
      </dgm:t>
    </dgm:pt>
    <dgm:pt modelId="{2A2F29BE-8778-4186-8A00-0E0E2E71EDA1}">
      <dgm:prSet phldrT="[Text]"/>
      <dgm:spPr/>
      <dgm:t>
        <a:bodyPr/>
        <a:lstStyle/>
        <a:p>
          <a:r>
            <a:rPr lang="cs-CZ" dirty="0"/>
            <a:t>garant</a:t>
          </a:r>
        </a:p>
      </dgm:t>
    </dgm:pt>
    <dgm:pt modelId="{95E1E70C-05D9-467B-9791-42CEE50F4B88}" type="parTrans" cxnId="{C6502825-4680-402B-A5D2-684E645D7DB6}">
      <dgm:prSet/>
      <dgm:spPr/>
      <dgm:t>
        <a:bodyPr/>
        <a:lstStyle/>
        <a:p>
          <a:endParaRPr lang="cs-CZ"/>
        </a:p>
      </dgm:t>
    </dgm:pt>
    <dgm:pt modelId="{B4970F33-D247-4EED-A7F4-CBE294B07FA3}" type="sibTrans" cxnId="{C6502825-4680-402B-A5D2-684E645D7DB6}">
      <dgm:prSet/>
      <dgm:spPr/>
      <dgm:t>
        <a:bodyPr/>
        <a:lstStyle/>
        <a:p>
          <a:endParaRPr lang="cs-CZ"/>
        </a:p>
      </dgm:t>
    </dgm:pt>
    <dgm:pt modelId="{61F85B4F-9AE6-4AC7-83FC-FA8B2EB84596}" type="pres">
      <dgm:prSet presAssocID="{9E07BE35-8533-4B3B-BEED-D051C6958568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</dgm:pt>
    <dgm:pt modelId="{D16B0DA3-D9E2-447B-8439-A527B14A61C6}" type="pres">
      <dgm:prSet presAssocID="{39C0C76A-FED6-4F22-A559-9786CA22EB2A}" presName="singleCycle" presStyleCnt="0"/>
      <dgm:spPr/>
    </dgm:pt>
    <dgm:pt modelId="{DAEFA842-C620-48C5-911D-C1179292BBC5}" type="pres">
      <dgm:prSet presAssocID="{39C0C76A-FED6-4F22-A559-9786CA22EB2A}" presName="singleCenter" presStyleLbl="node1" presStyleIdx="0" presStyleCnt="4">
        <dgm:presLayoutVars>
          <dgm:chMax val="7"/>
          <dgm:chPref val="7"/>
        </dgm:presLayoutVars>
      </dgm:prSet>
      <dgm:spPr/>
    </dgm:pt>
    <dgm:pt modelId="{4F8B7699-7EF7-43CB-9793-920354B1F440}" type="pres">
      <dgm:prSet presAssocID="{80724FD4-C7DB-4443-B011-F6C25FBB4340}" presName="Name56" presStyleLbl="parChTrans1D2" presStyleIdx="0" presStyleCnt="3"/>
      <dgm:spPr/>
    </dgm:pt>
    <dgm:pt modelId="{E90D6FA0-4424-4748-B1EA-99582F21139A}" type="pres">
      <dgm:prSet presAssocID="{21F0FCE4-D684-4033-A048-EAFF7B3C95CA}" presName="text0" presStyleLbl="node1" presStyleIdx="1" presStyleCnt="4">
        <dgm:presLayoutVars>
          <dgm:bulletEnabled val="1"/>
        </dgm:presLayoutVars>
      </dgm:prSet>
      <dgm:spPr/>
    </dgm:pt>
    <dgm:pt modelId="{0D30E95C-170F-4052-8FED-DA23ADEEC6D1}" type="pres">
      <dgm:prSet presAssocID="{7BC78C17-6415-40B4-A097-1B00618A6030}" presName="Name56" presStyleLbl="parChTrans1D2" presStyleIdx="1" presStyleCnt="3"/>
      <dgm:spPr/>
    </dgm:pt>
    <dgm:pt modelId="{F0DB66C6-EE99-476C-A91A-ECE6B2CD21D9}" type="pres">
      <dgm:prSet presAssocID="{BC295883-ACDF-497E-8D92-A6F6B471516C}" presName="text0" presStyleLbl="node1" presStyleIdx="2" presStyleCnt="4">
        <dgm:presLayoutVars>
          <dgm:bulletEnabled val="1"/>
        </dgm:presLayoutVars>
      </dgm:prSet>
      <dgm:spPr/>
    </dgm:pt>
    <dgm:pt modelId="{190BA9F8-EFDB-4880-8E47-5B2703D1CC86}" type="pres">
      <dgm:prSet presAssocID="{95E1E70C-05D9-467B-9791-42CEE50F4B88}" presName="Name56" presStyleLbl="parChTrans1D2" presStyleIdx="2" presStyleCnt="3"/>
      <dgm:spPr/>
    </dgm:pt>
    <dgm:pt modelId="{67E9CC3C-49C5-4C74-80EA-243BF68089BF}" type="pres">
      <dgm:prSet presAssocID="{2A2F29BE-8778-4186-8A00-0E0E2E71EDA1}" presName="text0" presStyleLbl="node1" presStyleIdx="3" presStyleCnt="4">
        <dgm:presLayoutVars>
          <dgm:bulletEnabled val="1"/>
        </dgm:presLayoutVars>
      </dgm:prSet>
      <dgm:spPr/>
    </dgm:pt>
  </dgm:ptLst>
  <dgm:cxnLst>
    <dgm:cxn modelId="{44E548CB-D53C-4E53-9894-E90162ADD5F5}" type="presOf" srcId="{9E07BE35-8533-4B3B-BEED-D051C6958568}" destId="{61F85B4F-9AE6-4AC7-83FC-FA8B2EB84596}" srcOrd="0" destOrd="0" presId="urn:microsoft.com/office/officeart/2008/layout/RadialCluster"/>
    <dgm:cxn modelId="{4F9AF09E-E83B-4565-A171-E6138DD921CC}" type="presOf" srcId="{95E1E70C-05D9-467B-9791-42CEE50F4B88}" destId="{190BA9F8-EFDB-4880-8E47-5B2703D1CC86}" srcOrd="0" destOrd="0" presId="urn:microsoft.com/office/officeart/2008/layout/RadialCluster"/>
    <dgm:cxn modelId="{517FBE41-7404-4948-A9EB-49D069A25B44}" type="presOf" srcId="{80724FD4-C7DB-4443-B011-F6C25FBB4340}" destId="{4F8B7699-7EF7-43CB-9793-920354B1F440}" srcOrd="0" destOrd="0" presId="urn:microsoft.com/office/officeart/2008/layout/RadialCluster"/>
    <dgm:cxn modelId="{27EB7D47-A760-4169-BB5E-4A70F9DC20DA}" type="presOf" srcId="{2A2F29BE-8778-4186-8A00-0E0E2E71EDA1}" destId="{67E9CC3C-49C5-4C74-80EA-243BF68089BF}" srcOrd="0" destOrd="0" presId="urn:microsoft.com/office/officeart/2008/layout/RadialCluster"/>
    <dgm:cxn modelId="{ACDD0BBD-55A8-4202-9D6B-C9095D8AEE35}" srcId="{39C0C76A-FED6-4F22-A559-9786CA22EB2A}" destId="{21F0FCE4-D684-4033-A048-EAFF7B3C95CA}" srcOrd="0" destOrd="0" parTransId="{80724FD4-C7DB-4443-B011-F6C25FBB4340}" sibTransId="{515BF89F-4C62-42BC-BDF9-983E9571881D}"/>
    <dgm:cxn modelId="{F4268BA4-3572-4E6A-B492-FC333A84C90D}" srcId="{9E07BE35-8533-4B3B-BEED-D051C6958568}" destId="{39C0C76A-FED6-4F22-A559-9786CA22EB2A}" srcOrd="0" destOrd="0" parTransId="{EFA2AFC7-A834-4DD2-9673-1395CFF833E2}" sibTransId="{7C9B04CB-F3B0-49EB-895D-5A07DBA1F915}"/>
    <dgm:cxn modelId="{1959C6DB-BAAF-4E34-BAD4-5552D6100519}" type="presOf" srcId="{21F0FCE4-D684-4033-A048-EAFF7B3C95CA}" destId="{E90D6FA0-4424-4748-B1EA-99582F21139A}" srcOrd="0" destOrd="0" presId="urn:microsoft.com/office/officeart/2008/layout/RadialCluster"/>
    <dgm:cxn modelId="{5563D42B-0A41-4801-BA53-EFABD51DD946}" type="presOf" srcId="{7BC78C17-6415-40B4-A097-1B00618A6030}" destId="{0D30E95C-170F-4052-8FED-DA23ADEEC6D1}" srcOrd="0" destOrd="0" presId="urn:microsoft.com/office/officeart/2008/layout/RadialCluster"/>
    <dgm:cxn modelId="{2162D6EE-2623-4035-B9C5-6916B1AE84B6}" type="presOf" srcId="{BC295883-ACDF-497E-8D92-A6F6B471516C}" destId="{F0DB66C6-EE99-476C-A91A-ECE6B2CD21D9}" srcOrd="0" destOrd="0" presId="urn:microsoft.com/office/officeart/2008/layout/RadialCluster"/>
    <dgm:cxn modelId="{5DD6B842-9EAC-4C2B-8148-CBA7C6FEA26F}" type="presOf" srcId="{39C0C76A-FED6-4F22-A559-9786CA22EB2A}" destId="{DAEFA842-C620-48C5-911D-C1179292BBC5}" srcOrd="0" destOrd="0" presId="urn:microsoft.com/office/officeart/2008/layout/RadialCluster"/>
    <dgm:cxn modelId="{C6502825-4680-402B-A5D2-684E645D7DB6}" srcId="{39C0C76A-FED6-4F22-A559-9786CA22EB2A}" destId="{2A2F29BE-8778-4186-8A00-0E0E2E71EDA1}" srcOrd="2" destOrd="0" parTransId="{95E1E70C-05D9-467B-9791-42CEE50F4B88}" sibTransId="{B4970F33-D247-4EED-A7F4-CBE294B07FA3}"/>
    <dgm:cxn modelId="{64E500E2-363B-4A6F-B1A3-EA63076D3890}" srcId="{39C0C76A-FED6-4F22-A559-9786CA22EB2A}" destId="{BC295883-ACDF-497E-8D92-A6F6B471516C}" srcOrd="1" destOrd="0" parTransId="{7BC78C17-6415-40B4-A097-1B00618A6030}" sibTransId="{3B24DF26-BC77-4755-82FD-8C33FECD6FDF}"/>
    <dgm:cxn modelId="{133B6D6E-E93A-4D9C-A0A0-8F0AC57AEC4F}" type="presParOf" srcId="{61F85B4F-9AE6-4AC7-83FC-FA8B2EB84596}" destId="{D16B0DA3-D9E2-447B-8439-A527B14A61C6}" srcOrd="0" destOrd="0" presId="urn:microsoft.com/office/officeart/2008/layout/RadialCluster"/>
    <dgm:cxn modelId="{BBEF80F5-B607-4862-8A75-E72F0B303E13}" type="presParOf" srcId="{D16B0DA3-D9E2-447B-8439-A527B14A61C6}" destId="{DAEFA842-C620-48C5-911D-C1179292BBC5}" srcOrd="0" destOrd="0" presId="urn:microsoft.com/office/officeart/2008/layout/RadialCluster"/>
    <dgm:cxn modelId="{AE5717EC-CF6F-493A-85B2-436278406D54}" type="presParOf" srcId="{D16B0DA3-D9E2-447B-8439-A527B14A61C6}" destId="{4F8B7699-7EF7-43CB-9793-920354B1F440}" srcOrd="1" destOrd="0" presId="urn:microsoft.com/office/officeart/2008/layout/RadialCluster"/>
    <dgm:cxn modelId="{484A65F6-4B01-4698-A07E-94A900CBCC02}" type="presParOf" srcId="{D16B0DA3-D9E2-447B-8439-A527B14A61C6}" destId="{E90D6FA0-4424-4748-B1EA-99582F21139A}" srcOrd="2" destOrd="0" presId="urn:microsoft.com/office/officeart/2008/layout/RadialCluster"/>
    <dgm:cxn modelId="{CD1CF7B8-4B10-4521-B021-B070E3FCCD58}" type="presParOf" srcId="{D16B0DA3-D9E2-447B-8439-A527B14A61C6}" destId="{0D30E95C-170F-4052-8FED-DA23ADEEC6D1}" srcOrd="3" destOrd="0" presId="urn:microsoft.com/office/officeart/2008/layout/RadialCluster"/>
    <dgm:cxn modelId="{B77A9EB1-7C1A-47EF-B2DA-DD10B065BCD5}" type="presParOf" srcId="{D16B0DA3-D9E2-447B-8439-A527B14A61C6}" destId="{F0DB66C6-EE99-476C-A91A-ECE6B2CD21D9}" srcOrd="4" destOrd="0" presId="urn:microsoft.com/office/officeart/2008/layout/RadialCluster"/>
    <dgm:cxn modelId="{56F98463-63CC-476B-AD45-166EF88C8C11}" type="presParOf" srcId="{D16B0DA3-D9E2-447B-8439-A527B14A61C6}" destId="{190BA9F8-EFDB-4880-8E47-5B2703D1CC86}" srcOrd="5" destOrd="0" presId="urn:microsoft.com/office/officeart/2008/layout/RadialCluster"/>
    <dgm:cxn modelId="{50D268E5-B041-4946-B8BF-DA57002042FF}" type="presParOf" srcId="{D16B0DA3-D9E2-447B-8439-A527B14A61C6}" destId="{67E9CC3C-49C5-4C74-80EA-243BF68089BF}" srcOrd="6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626F358-73FE-4674-A616-9F76455C5C7C}" type="doc">
      <dgm:prSet loTypeId="urn:microsoft.com/office/officeart/2008/layout/LinedList" loCatId="list" qsTypeId="urn:microsoft.com/office/officeart/2005/8/quickstyle/simple1" qsCatId="simple" csTypeId="urn:microsoft.com/office/officeart/2005/8/colors/accent1_3" csCatId="accent1" phldr="1"/>
      <dgm:spPr/>
      <dgm:t>
        <a:bodyPr/>
        <a:lstStyle/>
        <a:p>
          <a:endParaRPr lang="cs-CZ"/>
        </a:p>
      </dgm:t>
    </dgm:pt>
    <dgm:pt modelId="{F752A262-6D69-4E86-9097-068DE9BA73D9}">
      <dgm:prSet phldrT="[Text]" custT="1"/>
      <dgm:spPr/>
      <dgm:t>
        <a:bodyPr/>
        <a:lstStyle/>
        <a:p>
          <a:r>
            <a:rPr lang="cs-CZ" sz="4000" b="1" dirty="0">
              <a:solidFill>
                <a:schemeClr val="bg2"/>
              </a:solidFill>
            </a:rPr>
            <a:t>G</a:t>
          </a:r>
        </a:p>
        <a:p>
          <a:r>
            <a:rPr lang="cs-CZ" sz="4000" b="1" dirty="0">
              <a:solidFill>
                <a:schemeClr val="bg2"/>
              </a:solidFill>
            </a:rPr>
            <a:t>A</a:t>
          </a:r>
        </a:p>
        <a:p>
          <a:r>
            <a:rPr lang="cs-CZ" sz="4000" b="1" dirty="0">
              <a:solidFill>
                <a:schemeClr val="bg2"/>
              </a:solidFill>
            </a:rPr>
            <a:t>R</a:t>
          </a:r>
        </a:p>
        <a:p>
          <a:r>
            <a:rPr lang="cs-CZ" sz="4000" b="1" dirty="0">
              <a:solidFill>
                <a:schemeClr val="bg2"/>
              </a:solidFill>
            </a:rPr>
            <a:t>A</a:t>
          </a:r>
        </a:p>
        <a:p>
          <a:r>
            <a:rPr lang="cs-CZ" sz="4000" b="1" dirty="0">
              <a:solidFill>
                <a:schemeClr val="bg2"/>
              </a:solidFill>
            </a:rPr>
            <a:t>N</a:t>
          </a:r>
        </a:p>
        <a:p>
          <a:r>
            <a:rPr lang="cs-CZ" sz="4000" b="1" dirty="0">
              <a:solidFill>
                <a:schemeClr val="bg2"/>
              </a:solidFill>
            </a:rPr>
            <a:t>T</a:t>
          </a:r>
        </a:p>
        <a:p>
          <a:endParaRPr lang="cs-CZ" sz="2800" b="1" dirty="0">
            <a:solidFill>
              <a:schemeClr val="bg2"/>
            </a:solidFill>
          </a:endParaRPr>
        </a:p>
        <a:p>
          <a:endParaRPr lang="cs-CZ" sz="2800" dirty="0"/>
        </a:p>
      </dgm:t>
    </dgm:pt>
    <dgm:pt modelId="{46CA6069-CD9B-4972-9E5B-1DCE5318A97E}" type="parTrans" cxnId="{3EE930A4-19DD-4CDE-B010-DC067FC04201}">
      <dgm:prSet/>
      <dgm:spPr/>
      <dgm:t>
        <a:bodyPr/>
        <a:lstStyle/>
        <a:p>
          <a:endParaRPr lang="cs-CZ"/>
        </a:p>
      </dgm:t>
    </dgm:pt>
    <dgm:pt modelId="{530A9303-4E86-433A-84F4-492B7B29F4F1}" type="sibTrans" cxnId="{3EE930A4-19DD-4CDE-B010-DC067FC04201}">
      <dgm:prSet/>
      <dgm:spPr/>
      <dgm:t>
        <a:bodyPr/>
        <a:lstStyle/>
        <a:p>
          <a:endParaRPr lang="cs-CZ"/>
        </a:p>
      </dgm:t>
    </dgm:pt>
    <dgm:pt modelId="{2972DE98-2814-407B-BB9E-9A40A761F659}">
      <dgm:prSet phldrT="[Text]" custT="1"/>
      <dgm:spPr/>
      <dgm:t>
        <a:bodyPr/>
        <a:lstStyle/>
        <a:p>
          <a:r>
            <a:rPr lang="cs-CZ" sz="2800" dirty="0">
              <a:solidFill>
                <a:schemeClr val="bg2"/>
              </a:solidFill>
            </a:rPr>
            <a:t>min. trenéři 3. třídy</a:t>
          </a:r>
        </a:p>
        <a:p>
          <a:r>
            <a:rPr lang="cs-CZ" sz="2800" u="sng" dirty="0">
              <a:solidFill>
                <a:schemeClr val="bg2"/>
              </a:solidFill>
            </a:rPr>
            <a:t>Financování</a:t>
          </a:r>
          <a:r>
            <a:rPr lang="cs-CZ" sz="2800" dirty="0">
              <a:solidFill>
                <a:schemeClr val="bg2"/>
              </a:solidFill>
            </a:rPr>
            <a:t>: rozpočet </a:t>
          </a:r>
          <a:r>
            <a:rPr lang="cs-CZ" sz="2800" dirty="0" err="1">
              <a:solidFill>
                <a:schemeClr val="bg2"/>
              </a:solidFill>
            </a:rPr>
            <a:t>Šdš</a:t>
          </a:r>
          <a:r>
            <a:rPr lang="cs-CZ" sz="2800" dirty="0">
              <a:solidFill>
                <a:schemeClr val="bg2"/>
              </a:solidFill>
            </a:rPr>
            <a:t> nebo jiné zdroje- obec, škola</a:t>
          </a:r>
        </a:p>
      </dgm:t>
    </dgm:pt>
    <dgm:pt modelId="{82C21755-006D-4AEA-9953-36B5BF930822}" type="parTrans" cxnId="{4DE944E8-3657-4B00-BA89-5602FE43F781}">
      <dgm:prSet/>
      <dgm:spPr/>
      <dgm:t>
        <a:bodyPr/>
        <a:lstStyle/>
        <a:p>
          <a:endParaRPr lang="cs-CZ"/>
        </a:p>
      </dgm:t>
    </dgm:pt>
    <dgm:pt modelId="{27DC1CF6-F430-4B7D-8516-9B48CE6AD766}" type="sibTrans" cxnId="{4DE944E8-3657-4B00-BA89-5602FE43F781}">
      <dgm:prSet/>
      <dgm:spPr/>
      <dgm:t>
        <a:bodyPr/>
        <a:lstStyle/>
        <a:p>
          <a:endParaRPr lang="cs-CZ"/>
        </a:p>
      </dgm:t>
    </dgm:pt>
    <dgm:pt modelId="{3329A051-D3AA-4DF8-83A8-1EFC6F52B72D}">
      <dgm:prSet phldrT="[Text]" custT="1"/>
      <dgm:spPr/>
      <dgm:t>
        <a:bodyPr/>
        <a:lstStyle/>
        <a:p>
          <a:r>
            <a:rPr lang="cs-CZ" sz="2800" dirty="0">
              <a:solidFill>
                <a:schemeClr val="bg2"/>
              </a:solidFill>
            </a:rPr>
            <a:t>Zpětná vazba přímo v hodině- 1x za měsíc, konzultace</a:t>
          </a:r>
        </a:p>
      </dgm:t>
    </dgm:pt>
    <dgm:pt modelId="{EA74D16C-A973-4E70-9960-EBDA2D84B40A}" type="parTrans" cxnId="{BD40151D-9DAD-44BB-9013-BEA6C361584A}">
      <dgm:prSet/>
      <dgm:spPr/>
      <dgm:t>
        <a:bodyPr/>
        <a:lstStyle/>
        <a:p>
          <a:endParaRPr lang="cs-CZ"/>
        </a:p>
      </dgm:t>
    </dgm:pt>
    <dgm:pt modelId="{A4D99AF5-475E-43E9-BA88-98F7BDE1BD3E}" type="sibTrans" cxnId="{BD40151D-9DAD-44BB-9013-BEA6C361584A}">
      <dgm:prSet/>
      <dgm:spPr/>
      <dgm:t>
        <a:bodyPr/>
        <a:lstStyle/>
        <a:p>
          <a:endParaRPr lang="cs-CZ"/>
        </a:p>
      </dgm:t>
    </dgm:pt>
    <dgm:pt modelId="{26BF8031-3B30-4D2B-B3BF-E062540F051A}">
      <dgm:prSet phldrT="[Text]" custT="1"/>
      <dgm:spPr/>
      <dgm:t>
        <a:bodyPr/>
        <a:lstStyle/>
        <a:p>
          <a:r>
            <a:rPr lang="cs-CZ" sz="2800" dirty="0">
              <a:solidFill>
                <a:schemeClr val="bg2"/>
              </a:solidFill>
            </a:rPr>
            <a:t>Účast na školeních a seminářích pro garanty</a:t>
          </a:r>
        </a:p>
      </dgm:t>
    </dgm:pt>
    <dgm:pt modelId="{80876F67-DFBE-49F3-AD58-9E47BAC3D514}" type="parTrans" cxnId="{39FDDCFB-678D-409B-B40C-1B4960255BFF}">
      <dgm:prSet/>
      <dgm:spPr/>
      <dgm:t>
        <a:bodyPr/>
        <a:lstStyle/>
        <a:p>
          <a:endParaRPr lang="cs-CZ"/>
        </a:p>
      </dgm:t>
    </dgm:pt>
    <dgm:pt modelId="{A955C36D-741B-4F05-8093-58AFE9E456CE}" type="sibTrans" cxnId="{39FDDCFB-678D-409B-B40C-1B4960255BFF}">
      <dgm:prSet/>
      <dgm:spPr/>
      <dgm:t>
        <a:bodyPr/>
        <a:lstStyle/>
        <a:p>
          <a:endParaRPr lang="cs-CZ"/>
        </a:p>
      </dgm:t>
    </dgm:pt>
    <dgm:pt modelId="{4B718C8D-9C57-4042-8ACC-848E505DACAE}" type="pres">
      <dgm:prSet presAssocID="{D626F358-73FE-4674-A616-9F76455C5C7C}" presName="vert0" presStyleCnt="0">
        <dgm:presLayoutVars>
          <dgm:dir/>
          <dgm:animOne val="branch"/>
          <dgm:animLvl val="lvl"/>
        </dgm:presLayoutVars>
      </dgm:prSet>
      <dgm:spPr/>
    </dgm:pt>
    <dgm:pt modelId="{63A4BD1A-B79B-4F7B-89CC-AE580B294A25}" type="pres">
      <dgm:prSet presAssocID="{F752A262-6D69-4E86-9097-068DE9BA73D9}" presName="thickLine" presStyleLbl="alignNode1" presStyleIdx="0" presStyleCnt="1"/>
      <dgm:spPr/>
    </dgm:pt>
    <dgm:pt modelId="{59FCB949-7131-4D87-8587-6203A07ED376}" type="pres">
      <dgm:prSet presAssocID="{F752A262-6D69-4E86-9097-068DE9BA73D9}" presName="horz1" presStyleCnt="0"/>
      <dgm:spPr/>
    </dgm:pt>
    <dgm:pt modelId="{01DBC35A-F8E6-4FAD-B445-B53C96E1FFAC}" type="pres">
      <dgm:prSet presAssocID="{F752A262-6D69-4E86-9097-068DE9BA73D9}" presName="tx1" presStyleLbl="revTx" presStyleIdx="0" presStyleCnt="4"/>
      <dgm:spPr/>
    </dgm:pt>
    <dgm:pt modelId="{7E827A69-9713-40D6-9DFC-4657E77C8A30}" type="pres">
      <dgm:prSet presAssocID="{F752A262-6D69-4E86-9097-068DE9BA73D9}" presName="vert1" presStyleCnt="0"/>
      <dgm:spPr/>
    </dgm:pt>
    <dgm:pt modelId="{4CF99661-1A69-41F4-9C50-FCB76C9CE05F}" type="pres">
      <dgm:prSet presAssocID="{2972DE98-2814-407B-BB9E-9A40A761F659}" presName="vertSpace2a" presStyleCnt="0"/>
      <dgm:spPr/>
    </dgm:pt>
    <dgm:pt modelId="{5527F2A4-644C-486F-AC62-2B6695A9A43D}" type="pres">
      <dgm:prSet presAssocID="{2972DE98-2814-407B-BB9E-9A40A761F659}" presName="horz2" presStyleCnt="0"/>
      <dgm:spPr/>
    </dgm:pt>
    <dgm:pt modelId="{1A8A23AA-E043-427D-8891-F02289983356}" type="pres">
      <dgm:prSet presAssocID="{2972DE98-2814-407B-BB9E-9A40A761F659}" presName="horzSpace2" presStyleCnt="0"/>
      <dgm:spPr/>
    </dgm:pt>
    <dgm:pt modelId="{E3B57494-74AA-44F4-A0B8-400497777C13}" type="pres">
      <dgm:prSet presAssocID="{2972DE98-2814-407B-BB9E-9A40A761F659}" presName="tx2" presStyleLbl="revTx" presStyleIdx="1" presStyleCnt="4" custScaleY="169415"/>
      <dgm:spPr/>
    </dgm:pt>
    <dgm:pt modelId="{61A75D52-10E9-4FB1-8C1A-F619B2F66E0D}" type="pres">
      <dgm:prSet presAssocID="{2972DE98-2814-407B-BB9E-9A40A761F659}" presName="vert2" presStyleCnt="0"/>
      <dgm:spPr/>
    </dgm:pt>
    <dgm:pt modelId="{B1FACFEB-2BA6-4D8E-80D8-E4E490CB0170}" type="pres">
      <dgm:prSet presAssocID="{2972DE98-2814-407B-BB9E-9A40A761F659}" presName="thinLine2b" presStyleLbl="callout" presStyleIdx="0" presStyleCnt="3"/>
      <dgm:spPr/>
    </dgm:pt>
    <dgm:pt modelId="{276B733A-9D89-4A7F-BB86-B7FB28FF4AE1}" type="pres">
      <dgm:prSet presAssocID="{2972DE98-2814-407B-BB9E-9A40A761F659}" presName="vertSpace2b" presStyleCnt="0"/>
      <dgm:spPr/>
    </dgm:pt>
    <dgm:pt modelId="{62968554-8622-4F2F-842B-9A4AEC2B25E8}" type="pres">
      <dgm:prSet presAssocID="{3329A051-D3AA-4DF8-83A8-1EFC6F52B72D}" presName="horz2" presStyleCnt="0"/>
      <dgm:spPr/>
    </dgm:pt>
    <dgm:pt modelId="{3D776420-CCB7-4BC3-B953-DECC0D258FF8}" type="pres">
      <dgm:prSet presAssocID="{3329A051-D3AA-4DF8-83A8-1EFC6F52B72D}" presName="horzSpace2" presStyleCnt="0"/>
      <dgm:spPr/>
    </dgm:pt>
    <dgm:pt modelId="{2050C5EB-6EDE-405D-8C8E-F4842B044BDC}" type="pres">
      <dgm:prSet presAssocID="{3329A051-D3AA-4DF8-83A8-1EFC6F52B72D}" presName="tx2" presStyleLbl="revTx" presStyleIdx="2" presStyleCnt="4"/>
      <dgm:spPr/>
    </dgm:pt>
    <dgm:pt modelId="{0D696C55-693C-4B81-80CB-F12FBA7CA8E6}" type="pres">
      <dgm:prSet presAssocID="{3329A051-D3AA-4DF8-83A8-1EFC6F52B72D}" presName="vert2" presStyleCnt="0"/>
      <dgm:spPr/>
    </dgm:pt>
    <dgm:pt modelId="{6DB35403-A7EA-4508-8F55-DF0E77F200A3}" type="pres">
      <dgm:prSet presAssocID="{3329A051-D3AA-4DF8-83A8-1EFC6F52B72D}" presName="thinLine2b" presStyleLbl="callout" presStyleIdx="1" presStyleCnt="3"/>
      <dgm:spPr/>
    </dgm:pt>
    <dgm:pt modelId="{8EEE4CE4-B42E-4A3F-918B-209B9A3EC74D}" type="pres">
      <dgm:prSet presAssocID="{3329A051-D3AA-4DF8-83A8-1EFC6F52B72D}" presName="vertSpace2b" presStyleCnt="0"/>
      <dgm:spPr/>
    </dgm:pt>
    <dgm:pt modelId="{E6708400-ECE3-4E7B-9707-EA8864E639E6}" type="pres">
      <dgm:prSet presAssocID="{26BF8031-3B30-4D2B-B3BF-E062540F051A}" presName="horz2" presStyleCnt="0"/>
      <dgm:spPr/>
    </dgm:pt>
    <dgm:pt modelId="{81E7C6A7-0187-4707-982C-A850D4F983BA}" type="pres">
      <dgm:prSet presAssocID="{26BF8031-3B30-4D2B-B3BF-E062540F051A}" presName="horzSpace2" presStyleCnt="0"/>
      <dgm:spPr/>
    </dgm:pt>
    <dgm:pt modelId="{F432312C-6815-4835-A129-1F663B231C66}" type="pres">
      <dgm:prSet presAssocID="{26BF8031-3B30-4D2B-B3BF-E062540F051A}" presName="tx2" presStyleLbl="revTx" presStyleIdx="3" presStyleCnt="4"/>
      <dgm:spPr/>
    </dgm:pt>
    <dgm:pt modelId="{268493C0-AB2D-45F7-855C-9D89965809D3}" type="pres">
      <dgm:prSet presAssocID="{26BF8031-3B30-4D2B-B3BF-E062540F051A}" presName="vert2" presStyleCnt="0"/>
      <dgm:spPr/>
    </dgm:pt>
    <dgm:pt modelId="{0ABF1C19-17F1-4D1E-8E5C-F666932CE3C6}" type="pres">
      <dgm:prSet presAssocID="{26BF8031-3B30-4D2B-B3BF-E062540F051A}" presName="thinLine2b" presStyleLbl="callout" presStyleIdx="2" presStyleCnt="3"/>
      <dgm:spPr/>
    </dgm:pt>
    <dgm:pt modelId="{A2283082-06CF-49ED-809F-A4BE4E6FBC19}" type="pres">
      <dgm:prSet presAssocID="{26BF8031-3B30-4D2B-B3BF-E062540F051A}" presName="vertSpace2b" presStyleCnt="0"/>
      <dgm:spPr/>
    </dgm:pt>
  </dgm:ptLst>
  <dgm:cxnLst>
    <dgm:cxn modelId="{AB794024-4152-42F1-80C1-7AE39CB03781}" type="presOf" srcId="{D626F358-73FE-4674-A616-9F76455C5C7C}" destId="{4B718C8D-9C57-4042-8ACC-848E505DACAE}" srcOrd="0" destOrd="0" presId="urn:microsoft.com/office/officeart/2008/layout/LinedList"/>
    <dgm:cxn modelId="{AC0D9252-424E-47F9-AA04-378D09DA03C2}" type="presOf" srcId="{3329A051-D3AA-4DF8-83A8-1EFC6F52B72D}" destId="{2050C5EB-6EDE-405D-8C8E-F4842B044BDC}" srcOrd="0" destOrd="0" presId="urn:microsoft.com/office/officeart/2008/layout/LinedList"/>
    <dgm:cxn modelId="{BD40151D-9DAD-44BB-9013-BEA6C361584A}" srcId="{F752A262-6D69-4E86-9097-068DE9BA73D9}" destId="{3329A051-D3AA-4DF8-83A8-1EFC6F52B72D}" srcOrd="1" destOrd="0" parTransId="{EA74D16C-A973-4E70-9960-EBDA2D84B40A}" sibTransId="{A4D99AF5-475E-43E9-BA88-98F7BDE1BD3E}"/>
    <dgm:cxn modelId="{39FDDCFB-678D-409B-B40C-1B4960255BFF}" srcId="{F752A262-6D69-4E86-9097-068DE9BA73D9}" destId="{26BF8031-3B30-4D2B-B3BF-E062540F051A}" srcOrd="2" destOrd="0" parTransId="{80876F67-DFBE-49F3-AD58-9E47BAC3D514}" sibTransId="{A955C36D-741B-4F05-8093-58AFE9E456CE}"/>
    <dgm:cxn modelId="{4DE944E8-3657-4B00-BA89-5602FE43F781}" srcId="{F752A262-6D69-4E86-9097-068DE9BA73D9}" destId="{2972DE98-2814-407B-BB9E-9A40A761F659}" srcOrd="0" destOrd="0" parTransId="{82C21755-006D-4AEA-9953-36B5BF930822}" sibTransId="{27DC1CF6-F430-4B7D-8516-9B48CE6AD766}"/>
    <dgm:cxn modelId="{3EE930A4-19DD-4CDE-B010-DC067FC04201}" srcId="{D626F358-73FE-4674-A616-9F76455C5C7C}" destId="{F752A262-6D69-4E86-9097-068DE9BA73D9}" srcOrd="0" destOrd="0" parTransId="{46CA6069-CD9B-4972-9E5B-1DCE5318A97E}" sibTransId="{530A9303-4E86-433A-84F4-492B7B29F4F1}"/>
    <dgm:cxn modelId="{D6CD2839-E495-42F9-83E5-E70524EB460C}" type="presOf" srcId="{F752A262-6D69-4E86-9097-068DE9BA73D9}" destId="{01DBC35A-F8E6-4FAD-B445-B53C96E1FFAC}" srcOrd="0" destOrd="0" presId="urn:microsoft.com/office/officeart/2008/layout/LinedList"/>
    <dgm:cxn modelId="{FB620671-EEF9-49A7-A750-C6375CFE88D3}" type="presOf" srcId="{26BF8031-3B30-4D2B-B3BF-E062540F051A}" destId="{F432312C-6815-4835-A129-1F663B231C66}" srcOrd="0" destOrd="0" presId="urn:microsoft.com/office/officeart/2008/layout/LinedList"/>
    <dgm:cxn modelId="{7DE7615F-6619-430D-8B6E-BE472ACF7695}" type="presOf" srcId="{2972DE98-2814-407B-BB9E-9A40A761F659}" destId="{E3B57494-74AA-44F4-A0B8-400497777C13}" srcOrd="0" destOrd="0" presId="urn:microsoft.com/office/officeart/2008/layout/LinedList"/>
    <dgm:cxn modelId="{0E120A71-445D-4732-841D-93E563685717}" type="presParOf" srcId="{4B718C8D-9C57-4042-8ACC-848E505DACAE}" destId="{63A4BD1A-B79B-4F7B-89CC-AE580B294A25}" srcOrd="0" destOrd="0" presId="urn:microsoft.com/office/officeart/2008/layout/LinedList"/>
    <dgm:cxn modelId="{E6C9AA2E-96A9-45D8-ACF6-F4638B918A78}" type="presParOf" srcId="{4B718C8D-9C57-4042-8ACC-848E505DACAE}" destId="{59FCB949-7131-4D87-8587-6203A07ED376}" srcOrd="1" destOrd="0" presId="urn:microsoft.com/office/officeart/2008/layout/LinedList"/>
    <dgm:cxn modelId="{372F6BBF-2CBE-4D01-9562-C7605B534D31}" type="presParOf" srcId="{59FCB949-7131-4D87-8587-6203A07ED376}" destId="{01DBC35A-F8E6-4FAD-B445-B53C96E1FFAC}" srcOrd="0" destOrd="0" presId="urn:microsoft.com/office/officeart/2008/layout/LinedList"/>
    <dgm:cxn modelId="{73342438-7C4D-4BCB-B58C-1E40BC5F5166}" type="presParOf" srcId="{59FCB949-7131-4D87-8587-6203A07ED376}" destId="{7E827A69-9713-40D6-9DFC-4657E77C8A30}" srcOrd="1" destOrd="0" presId="urn:microsoft.com/office/officeart/2008/layout/LinedList"/>
    <dgm:cxn modelId="{BD1E1F5B-BE76-4E1D-8B22-E9BF3343953A}" type="presParOf" srcId="{7E827A69-9713-40D6-9DFC-4657E77C8A30}" destId="{4CF99661-1A69-41F4-9C50-FCB76C9CE05F}" srcOrd="0" destOrd="0" presId="urn:microsoft.com/office/officeart/2008/layout/LinedList"/>
    <dgm:cxn modelId="{123C82C4-BFF4-4857-950E-E017687A80FD}" type="presParOf" srcId="{7E827A69-9713-40D6-9DFC-4657E77C8A30}" destId="{5527F2A4-644C-486F-AC62-2B6695A9A43D}" srcOrd="1" destOrd="0" presId="urn:microsoft.com/office/officeart/2008/layout/LinedList"/>
    <dgm:cxn modelId="{0446EB1C-6698-4725-BDE6-6393B7E23217}" type="presParOf" srcId="{5527F2A4-644C-486F-AC62-2B6695A9A43D}" destId="{1A8A23AA-E043-427D-8891-F02289983356}" srcOrd="0" destOrd="0" presId="urn:microsoft.com/office/officeart/2008/layout/LinedList"/>
    <dgm:cxn modelId="{84F66E94-3D6C-4ED9-B507-6FCFF037B2D6}" type="presParOf" srcId="{5527F2A4-644C-486F-AC62-2B6695A9A43D}" destId="{E3B57494-74AA-44F4-A0B8-400497777C13}" srcOrd="1" destOrd="0" presId="urn:microsoft.com/office/officeart/2008/layout/LinedList"/>
    <dgm:cxn modelId="{C17961B6-9996-44AB-B13E-99674D0D6A10}" type="presParOf" srcId="{5527F2A4-644C-486F-AC62-2B6695A9A43D}" destId="{61A75D52-10E9-4FB1-8C1A-F619B2F66E0D}" srcOrd="2" destOrd="0" presId="urn:microsoft.com/office/officeart/2008/layout/LinedList"/>
    <dgm:cxn modelId="{3C6D357C-09B8-44FF-B18B-4C279F0CD421}" type="presParOf" srcId="{7E827A69-9713-40D6-9DFC-4657E77C8A30}" destId="{B1FACFEB-2BA6-4D8E-80D8-E4E490CB0170}" srcOrd="2" destOrd="0" presId="urn:microsoft.com/office/officeart/2008/layout/LinedList"/>
    <dgm:cxn modelId="{C9DA9216-DDCE-4357-B749-4C6F62CA48BE}" type="presParOf" srcId="{7E827A69-9713-40D6-9DFC-4657E77C8A30}" destId="{276B733A-9D89-4A7F-BB86-B7FB28FF4AE1}" srcOrd="3" destOrd="0" presId="urn:microsoft.com/office/officeart/2008/layout/LinedList"/>
    <dgm:cxn modelId="{605DF7D0-C9A5-4E19-94FB-C3B430744A33}" type="presParOf" srcId="{7E827A69-9713-40D6-9DFC-4657E77C8A30}" destId="{62968554-8622-4F2F-842B-9A4AEC2B25E8}" srcOrd="4" destOrd="0" presId="urn:microsoft.com/office/officeart/2008/layout/LinedList"/>
    <dgm:cxn modelId="{538E96D6-3229-4882-9E0D-FA80FF7E8672}" type="presParOf" srcId="{62968554-8622-4F2F-842B-9A4AEC2B25E8}" destId="{3D776420-CCB7-4BC3-B953-DECC0D258FF8}" srcOrd="0" destOrd="0" presId="urn:microsoft.com/office/officeart/2008/layout/LinedList"/>
    <dgm:cxn modelId="{11590C81-0807-48D4-BEE4-37322B5375C2}" type="presParOf" srcId="{62968554-8622-4F2F-842B-9A4AEC2B25E8}" destId="{2050C5EB-6EDE-405D-8C8E-F4842B044BDC}" srcOrd="1" destOrd="0" presId="urn:microsoft.com/office/officeart/2008/layout/LinedList"/>
    <dgm:cxn modelId="{AA211DA6-BF0D-47DA-9A20-B623C2400741}" type="presParOf" srcId="{62968554-8622-4F2F-842B-9A4AEC2B25E8}" destId="{0D696C55-693C-4B81-80CB-F12FBA7CA8E6}" srcOrd="2" destOrd="0" presId="urn:microsoft.com/office/officeart/2008/layout/LinedList"/>
    <dgm:cxn modelId="{19C57E20-5C1A-4A24-8928-C1A6B09406C4}" type="presParOf" srcId="{7E827A69-9713-40D6-9DFC-4657E77C8A30}" destId="{6DB35403-A7EA-4508-8F55-DF0E77F200A3}" srcOrd="5" destOrd="0" presId="urn:microsoft.com/office/officeart/2008/layout/LinedList"/>
    <dgm:cxn modelId="{544C36D8-F965-4CD7-B3DC-A03F9A2FEB71}" type="presParOf" srcId="{7E827A69-9713-40D6-9DFC-4657E77C8A30}" destId="{8EEE4CE4-B42E-4A3F-918B-209B9A3EC74D}" srcOrd="6" destOrd="0" presId="urn:microsoft.com/office/officeart/2008/layout/LinedList"/>
    <dgm:cxn modelId="{1ACC7F93-F92F-4343-B3E5-B46E1876588B}" type="presParOf" srcId="{7E827A69-9713-40D6-9DFC-4657E77C8A30}" destId="{E6708400-ECE3-4E7B-9707-EA8864E639E6}" srcOrd="7" destOrd="0" presId="urn:microsoft.com/office/officeart/2008/layout/LinedList"/>
    <dgm:cxn modelId="{EA170C12-B5CB-4605-80D9-EF4C9B891507}" type="presParOf" srcId="{E6708400-ECE3-4E7B-9707-EA8864E639E6}" destId="{81E7C6A7-0187-4707-982C-A850D4F983BA}" srcOrd="0" destOrd="0" presId="urn:microsoft.com/office/officeart/2008/layout/LinedList"/>
    <dgm:cxn modelId="{9F90D801-0E7E-4634-BEF6-EBD9282513FD}" type="presParOf" srcId="{E6708400-ECE3-4E7B-9707-EA8864E639E6}" destId="{F432312C-6815-4835-A129-1F663B231C66}" srcOrd="1" destOrd="0" presId="urn:microsoft.com/office/officeart/2008/layout/LinedList"/>
    <dgm:cxn modelId="{1CBE63BE-62E3-4F1B-B089-3D04918D0562}" type="presParOf" srcId="{E6708400-ECE3-4E7B-9707-EA8864E639E6}" destId="{268493C0-AB2D-45F7-855C-9D89965809D3}" srcOrd="2" destOrd="0" presId="urn:microsoft.com/office/officeart/2008/layout/LinedList"/>
    <dgm:cxn modelId="{3BC0EDE1-5DCC-49D8-826E-2E59459AC32D}" type="presParOf" srcId="{7E827A69-9713-40D6-9DFC-4657E77C8A30}" destId="{0ABF1C19-17F1-4D1E-8E5C-F666932CE3C6}" srcOrd="8" destOrd="0" presId="urn:microsoft.com/office/officeart/2008/layout/LinedList"/>
    <dgm:cxn modelId="{2CF22321-CD95-4182-8BE7-FA7BA39B7375}" type="presParOf" srcId="{7E827A69-9713-40D6-9DFC-4657E77C8A30}" destId="{A2283082-06CF-49ED-809F-A4BE4E6FBC19}" srcOrd="9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EDDC9BD-BFBB-4DB4-B14A-ED326A6A1615}" type="doc">
      <dgm:prSet loTypeId="urn:microsoft.com/office/officeart/2005/8/layout/orgChart1" loCatId="hierarchy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cs-CZ"/>
        </a:p>
      </dgm:t>
    </dgm:pt>
    <dgm:pt modelId="{8C27F35F-F776-4D10-ADD4-D7223A6899C7}">
      <dgm:prSet phldrT="[Text]"/>
      <dgm:spPr/>
      <dgm:t>
        <a:bodyPr/>
        <a:lstStyle/>
        <a:p>
          <a:r>
            <a:rPr lang="cs-CZ" dirty="0"/>
            <a:t>Republikový manažer</a:t>
          </a:r>
        </a:p>
      </dgm:t>
    </dgm:pt>
    <dgm:pt modelId="{AB036BE5-1022-4138-8833-55FAEEC013AD}" type="parTrans" cxnId="{26454B92-7014-4941-9427-445C8503D54F}">
      <dgm:prSet/>
      <dgm:spPr/>
      <dgm:t>
        <a:bodyPr/>
        <a:lstStyle/>
        <a:p>
          <a:endParaRPr lang="cs-CZ"/>
        </a:p>
      </dgm:t>
    </dgm:pt>
    <dgm:pt modelId="{19048E87-CB79-4D77-9589-BF13A1470812}" type="sibTrans" cxnId="{26454B92-7014-4941-9427-445C8503D54F}">
      <dgm:prSet/>
      <dgm:spPr/>
      <dgm:t>
        <a:bodyPr/>
        <a:lstStyle/>
        <a:p>
          <a:endParaRPr lang="cs-CZ"/>
        </a:p>
      </dgm:t>
    </dgm:pt>
    <dgm:pt modelId="{0D3AD11B-CCC6-4B1E-9EA7-6EB6D655D8B9}" type="asst">
      <dgm:prSet phldrT="[Text]"/>
      <dgm:spPr/>
      <dgm:t>
        <a:bodyPr/>
        <a:lstStyle/>
        <a:p>
          <a:r>
            <a:rPr lang="cs-CZ" dirty="0"/>
            <a:t>ambasador</a:t>
          </a:r>
        </a:p>
      </dgm:t>
    </dgm:pt>
    <dgm:pt modelId="{8C5F0254-0D82-4610-921B-DF552FD1ED9C}" type="parTrans" cxnId="{60D4F908-6804-477D-8187-F4343D9D554B}">
      <dgm:prSet/>
      <dgm:spPr/>
      <dgm:t>
        <a:bodyPr/>
        <a:lstStyle/>
        <a:p>
          <a:endParaRPr lang="cs-CZ"/>
        </a:p>
      </dgm:t>
    </dgm:pt>
    <dgm:pt modelId="{76B7288B-FABB-4F15-A307-484C397C77FB}" type="sibTrans" cxnId="{60D4F908-6804-477D-8187-F4343D9D554B}">
      <dgm:prSet/>
      <dgm:spPr/>
      <dgm:t>
        <a:bodyPr/>
        <a:lstStyle/>
        <a:p>
          <a:endParaRPr lang="cs-CZ"/>
        </a:p>
      </dgm:t>
    </dgm:pt>
    <dgm:pt modelId="{D7DA39C5-6633-4BD2-921E-8FDAC5C888A4}">
      <dgm:prSet phldrT="[Text]"/>
      <dgm:spPr/>
      <dgm:t>
        <a:bodyPr/>
        <a:lstStyle/>
        <a:p>
          <a:r>
            <a:rPr lang="cs-CZ" dirty="0"/>
            <a:t>garanti</a:t>
          </a:r>
        </a:p>
      </dgm:t>
    </dgm:pt>
    <dgm:pt modelId="{CD23F2BF-5B47-419E-AEE2-3C9847A970D9}" type="parTrans" cxnId="{0A6602F7-CF62-403F-A290-7D42B8C97D8C}">
      <dgm:prSet/>
      <dgm:spPr/>
      <dgm:t>
        <a:bodyPr/>
        <a:lstStyle/>
        <a:p>
          <a:endParaRPr lang="cs-CZ"/>
        </a:p>
      </dgm:t>
    </dgm:pt>
    <dgm:pt modelId="{FC76869E-76D7-4A2C-B62F-25F602F24904}" type="sibTrans" cxnId="{0A6602F7-CF62-403F-A290-7D42B8C97D8C}">
      <dgm:prSet/>
      <dgm:spPr/>
      <dgm:t>
        <a:bodyPr/>
        <a:lstStyle/>
        <a:p>
          <a:endParaRPr lang="cs-CZ"/>
        </a:p>
      </dgm:t>
    </dgm:pt>
    <dgm:pt modelId="{6E0F642E-A2B4-4ECC-86F3-94873AD0294C}">
      <dgm:prSet phldrT="[Text]"/>
      <dgm:spPr/>
      <dgm:t>
        <a:bodyPr/>
        <a:lstStyle/>
        <a:p>
          <a:r>
            <a:rPr lang="cs-CZ" dirty="0"/>
            <a:t>Krajští manažeři</a:t>
          </a:r>
        </a:p>
      </dgm:t>
    </dgm:pt>
    <dgm:pt modelId="{066F0BCB-1D13-4518-A372-9695EA083DC3}" type="parTrans" cxnId="{09F2D2C5-F3A6-4E00-8851-449993F40A2D}">
      <dgm:prSet/>
      <dgm:spPr/>
      <dgm:t>
        <a:bodyPr/>
        <a:lstStyle/>
        <a:p>
          <a:endParaRPr lang="cs-CZ"/>
        </a:p>
      </dgm:t>
    </dgm:pt>
    <dgm:pt modelId="{22D777D8-B2BA-4AEA-A5FC-DD4B40F1164E}" type="sibTrans" cxnId="{09F2D2C5-F3A6-4E00-8851-449993F40A2D}">
      <dgm:prSet/>
      <dgm:spPr/>
      <dgm:t>
        <a:bodyPr/>
        <a:lstStyle/>
        <a:p>
          <a:endParaRPr lang="cs-CZ"/>
        </a:p>
      </dgm:t>
    </dgm:pt>
    <dgm:pt modelId="{92F2AFF6-A8CA-4C29-9984-F83A8439E535}">
      <dgm:prSet phldrT="[Text]"/>
      <dgm:spPr/>
      <dgm:t>
        <a:bodyPr/>
        <a:lstStyle/>
        <a:p>
          <a:r>
            <a:rPr lang="cs-CZ" dirty="0"/>
            <a:t>Zástupci regionů</a:t>
          </a:r>
        </a:p>
      </dgm:t>
    </dgm:pt>
    <dgm:pt modelId="{1128E422-27C5-4927-8ADB-A5925AB59005}" type="parTrans" cxnId="{355CFBB8-ED6F-444F-A2AF-B0D8B8E9DD01}">
      <dgm:prSet/>
      <dgm:spPr/>
      <dgm:t>
        <a:bodyPr/>
        <a:lstStyle/>
        <a:p>
          <a:endParaRPr lang="cs-CZ"/>
        </a:p>
      </dgm:t>
    </dgm:pt>
    <dgm:pt modelId="{B93E7F7B-AC96-4F96-B055-840231AFCA87}" type="sibTrans" cxnId="{355CFBB8-ED6F-444F-A2AF-B0D8B8E9DD01}">
      <dgm:prSet/>
      <dgm:spPr/>
      <dgm:t>
        <a:bodyPr/>
        <a:lstStyle/>
        <a:p>
          <a:endParaRPr lang="cs-CZ"/>
        </a:p>
      </dgm:t>
    </dgm:pt>
    <dgm:pt modelId="{D0D29B7C-C3D4-466A-B196-BD9933279662}" type="pres">
      <dgm:prSet presAssocID="{DEDDC9BD-BFBB-4DB4-B14A-ED326A6A1615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0280ABDC-59FE-4902-A2DA-B21006933641}" type="pres">
      <dgm:prSet presAssocID="{8C27F35F-F776-4D10-ADD4-D7223A6899C7}" presName="hierRoot1" presStyleCnt="0">
        <dgm:presLayoutVars>
          <dgm:hierBranch val="init"/>
        </dgm:presLayoutVars>
      </dgm:prSet>
      <dgm:spPr/>
    </dgm:pt>
    <dgm:pt modelId="{C7A33C2C-6172-408F-B20C-ABF371A11201}" type="pres">
      <dgm:prSet presAssocID="{8C27F35F-F776-4D10-ADD4-D7223A6899C7}" presName="rootComposite1" presStyleCnt="0"/>
      <dgm:spPr/>
    </dgm:pt>
    <dgm:pt modelId="{C8EDC8AF-0B5F-4BC5-8836-EA3CC962799C}" type="pres">
      <dgm:prSet presAssocID="{8C27F35F-F776-4D10-ADD4-D7223A6899C7}" presName="rootText1" presStyleLbl="node0" presStyleIdx="0" presStyleCnt="1">
        <dgm:presLayoutVars>
          <dgm:chPref val="3"/>
        </dgm:presLayoutVars>
      </dgm:prSet>
      <dgm:spPr/>
    </dgm:pt>
    <dgm:pt modelId="{04DD7D5F-27F3-450B-86AD-DCB36141FF83}" type="pres">
      <dgm:prSet presAssocID="{8C27F35F-F776-4D10-ADD4-D7223A6899C7}" presName="rootConnector1" presStyleLbl="node1" presStyleIdx="0" presStyleCnt="0"/>
      <dgm:spPr/>
    </dgm:pt>
    <dgm:pt modelId="{6D0B3773-4C61-42A0-BB7D-627D779053C8}" type="pres">
      <dgm:prSet presAssocID="{8C27F35F-F776-4D10-ADD4-D7223A6899C7}" presName="hierChild2" presStyleCnt="0"/>
      <dgm:spPr/>
    </dgm:pt>
    <dgm:pt modelId="{8AC23DB9-1B2B-4B33-B209-2E2FE4CA785A}" type="pres">
      <dgm:prSet presAssocID="{CD23F2BF-5B47-419E-AEE2-3C9847A970D9}" presName="Name37" presStyleLbl="parChTrans1D2" presStyleIdx="0" presStyleCnt="4"/>
      <dgm:spPr/>
    </dgm:pt>
    <dgm:pt modelId="{6A7583EC-8614-4179-A3F8-47D8BFA5A443}" type="pres">
      <dgm:prSet presAssocID="{D7DA39C5-6633-4BD2-921E-8FDAC5C888A4}" presName="hierRoot2" presStyleCnt="0">
        <dgm:presLayoutVars>
          <dgm:hierBranch val="init"/>
        </dgm:presLayoutVars>
      </dgm:prSet>
      <dgm:spPr/>
    </dgm:pt>
    <dgm:pt modelId="{AF1E8382-7B5A-415F-9BC4-DBFCF1C834DC}" type="pres">
      <dgm:prSet presAssocID="{D7DA39C5-6633-4BD2-921E-8FDAC5C888A4}" presName="rootComposite" presStyleCnt="0"/>
      <dgm:spPr/>
    </dgm:pt>
    <dgm:pt modelId="{22AEAF9C-9408-4369-AB4C-4A0747E1630D}" type="pres">
      <dgm:prSet presAssocID="{D7DA39C5-6633-4BD2-921E-8FDAC5C888A4}" presName="rootText" presStyleLbl="node2" presStyleIdx="0" presStyleCnt="3">
        <dgm:presLayoutVars>
          <dgm:chPref val="3"/>
        </dgm:presLayoutVars>
      </dgm:prSet>
      <dgm:spPr/>
    </dgm:pt>
    <dgm:pt modelId="{D685B5B6-C107-4113-ABF5-3CFFD9BC9129}" type="pres">
      <dgm:prSet presAssocID="{D7DA39C5-6633-4BD2-921E-8FDAC5C888A4}" presName="rootConnector" presStyleLbl="node2" presStyleIdx="0" presStyleCnt="3"/>
      <dgm:spPr/>
    </dgm:pt>
    <dgm:pt modelId="{E084593C-2515-4D24-94CE-C46B16A45796}" type="pres">
      <dgm:prSet presAssocID="{D7DA39C5-6633-4BD2-921E-8FDAC5C888A4}" presName="hierChild4" presStyleCnt="0"/>
      <dgm:spPr/>
    </dgm:pt>
    <dgm:pt modelId="{3FEC7686-AC64-4794-B0C4-BEBCD2CA7095}" type="pres">
      <dgm:prSet presAssocID="{D7DA39C5-6633-4BD2-921E-8FDAC5C888A4}" presName="hierChild5" presStyleCnt="0"/>
      <dgm:spPr/>
    </dgm:pt>
    <dgm:pt modelId="{B6108D5F-5C4E-4311-BC9D-82E9190BF7EE}" type="pres">
      <dgm:prSet presAssocID="{066F0BCB-1D13-4518-A372-9695EA083DC3}" presName="Name37" presStyleLbl="parChTrans1D2" presStyleIdx="1" presStyleCnt="4"/>
      <dgm:spPr/>
    </dgm:pt>
    <dgm:pt modelId="{DD81AE75-0A4D-46DA-9F3B-B8885449FCA6}" type="pres">
      <dgm:prSet presAssocID="{6E0F642E-A2B4-4ECC-86F3-94873AD0294C}" presName="hierRoot2" presStyleCnt="0">
        <dgm:presLayoutVars>
          <dgm:hierBranch val="init"/>
        </dgm:presLayoutVars>
      </dgm:prSet>
      <dgm:spPr/>
    </dgm:pt>
    <dgm:pt modelId="{6B03B5D6-2C8E-4E75-B50D-F89C7F06C137}" type="pres">
      <dgm:prSet presAssocID="{6E0F642E-A2B4-4ECC-86F3-94873AD0294C}" presName="rootComposite" presStyleCnt="0"/>
      <dgm:spPr/>
    </dgm:pt>
    <dgm:pt modelId="{DFA0B1D3-93E5-45DC-A564-596BEB70A241}" type="pres">
      <dgm:prSet presAssocID="{6E0F642E-A2B4-4ECC-86F3-94873AD0294C}" presName="rootText" presStyleLbl="node2" presStyleIdx="1" presStyleCnt="3">
        <dgm:presLayoutVars>
          <dgm:chPref val="3"/>
        </dgm:presLayoutVars>
      </dgm:prSet>
      <dgm:spPr/>
    </dgm:pt>
    <dgm:pt modelId="{6111CDF3-5046-49DF-840C-307D09F5EC15}" type="pres">
      <dgm:prSet presAssocID="{6E0F642E-A2B4-4ECC-86F3-94873AD0294C}" presName="rootConnector" presStyleLbl="node2" presStyleIdx="1" presStyleCnt="3"/>
      <dgm:spPr/>
    </dgm:pt>
    <dgm:pt modelId="{A950A413-EA32-43FB-8960-7E2323728F54}" type="pres">
      <dgm:prSet presAssocID="{6E0F642E-A2B4-4ECC-86F3-94873AD0294C}" presName="hierChild4" presStyleCnt="0"/>
      <dgm:spPr/>
    </dgm:pt>
    <dgm:pt modelId="{239C6703-00DB-4A8A-A701-3BDFA2B5FD0F}" type="pres">
      <dgm:prSet presAssocID="{6E0F642E-A2B4-4ECC-86F3-94873AD0294C}" presName="hierChild5" presStyleCnt="0"/>
      <dgm:spPr/>
    </dgm:pt>
    <dgm:pt modelId="{0FB04906-DE0E-490D-9E3F-4124949D8645}" type="pres">
      <dgm:prSet presAssocID="{1128E422-27C5-4927-8ADB-A5925AB59005}" presName="Name37" presStyleLbl="parChTrans1D2" presStyleIdx="2" presStyleCnt="4"/>
      <dgm:spPr/>
    </dgm:pt>
    <dgm:pt modelId="{34246C2A-9BB8-4528-9D10-1D2B39C4BD02}" type="pres">
      <dgm:prSet presAssocID="{92F2AFF6-A8CA-4C29-9984-F83A8439E535}" presName="hierRoot2" presStyleCnt="0">
        <dgm:presLayoutVars>
          <dgm:hierBranch val="init"/>
        </dgm:presLayoutVars>
      </dgm:prSet>
      <dgm:spPr/>
    </dgm:pt>
    <dgm:pt modelId="{D9CA7D3E-AE8C-4E6B-B9D0-3E7F98407040}" type="pres">
      <dgm:prSet presAssocID="{92F2AFF6-A8CA-4C29-9984-F83A8439E535}" presName="rootComposite" presStyleCnt="0"/>
      <dgm:spPr/>
    </dgm:pt>
    <dgm:pt modelId="{C055DA81-A9F0-41C5-AB9E-5A366E72FC46}" type="pres">
      <dgm:prSet presAssocID="{92F2AFF6-A8CA-4C29-9984-F83A8439E535}" presName="rootText" presStyleLbl="node2" presStyleIdx="2" presStyleCnt="3">
        <dgm:presLayoutVars>
          <dgm:chPref val="3"/>
        </dgm:presLayoutVars>
      </dgm:prSet>
      <dgm:spPr/>
    </dgm:pt>
    <dgm:pt modelId="{6EE790CA-172E-4892-8FFA-FAF0C364B324}" type="pres">
      <dgm:prSet presAssocID="{92F2AFF6-A8CA-4C29-9984-F83A8439E535}" presName="rootConnector" presStyleLbl="node2" presStyleIdx="2" presStyleCnt="3"/>
      <dgm:spPr/>
    </dgm:pt>
    <dgm:pt modelId="{DB0A0B97-6960-4D4E-ACF3-5BCF32019722}" type="pres">
      <dgm:prSet presAssocID="{92F2AFF6-A8CA-4C29-9984-F83A8439E535}" presName="hierChild4" presStyleCnt="0"/>
      <dgm:spPr/>
    </dgm:pt>
    <dgm:pt modelId="{19801043-B6DF-4287-ACEA-9448BF8223F4}" type="pres">
      <dgm:prSet presAssocID="{92F2AFF6-A8CA-4C29-9984-F83A8439E535}" presName="hierChild5" presStyleCnt="0"/>
      <dgm:spPr/>
    </dgm:pt>
    <dgm:pt modelId="{D3022E58-CAB6-4DF8-805B-51F64EA36E4F}" type="pres">
      <dgm:prSet presAssocID="{8C27F35F-F776-4D10-ADD4-D7223A6899C7}" presName="hierChild3" presStyleCnt="0"/>
      <dgm:spPr/>
    </dgm:pt>
    <dgm:pt modelId="{754C790F-F03D-4CC2-AC6D-3EDDA6AA96A0}" type="pres">
      <dgm:prSet presAssocID="{8C5F0254-0D82-4610-921B-DF552FD1ED9C}" presName="Name111" presStyleLbl="parChTrans1D2" presStyleIdx="3" presStyleCnt="4"/>
      <dgm:spPr/>
    </dgm:pt>
    <dgm:pt modelId="{0453D9B4-523D-403F-9445-6F639170826A}" type="pres">
      <dgm:prSet presAssocID="{0D3AD11B-CCC6-4B1E-9EA7-6EB6D655D8B9}" presName="hierRoot3" presStyleCnt="0">
        <dgm:presLayoutVars>
          <dgm:hierBranch val="init"/>
        </dgm:presLayoutVars>
      </dgm:prSet>
      <dgm:spPr/>
    </dgm:pt>
    <dgm:pt modelId="{B93E3C32-B7A1-458F-BF3E-41E23096C2D1}" type="pres">
      <dgm:prSet presAssocID="{0D3AD11B-CCC6-4B1E-9EA7-6EB6D655D8B9}" presName="rootComposite3" presStyleCnt="0"/>
      <dgm:spPr/>
    </dgm:pt>
    <dgm:pt modelId="{F96D8E68-B228-49EE-8C8E-53B3DCFE2FBC}" type="pres">
      <dgm:prSet presAssocID="{0D3AD11B-CCC6-4B1E-9EA7-6EB6D655D8B9}" presName="rootText3" presStyleLbl="asst1" presStyleIdx="0" presStyleCnt="1">
        <dgm:presLayoutVars>
          <dgm:chPref val="3"/>
        </dgm:presLayoutVars>
      </dgm:prSet>
      <dgm:spPr/>
    </dgm:pt>
    <dgm:pt modelId="{944A25CF-5E1E-41FF-B3F8-0C65CD10AA0B}" type="pres">
      <dgm:prSet presAssocID="{0D3AD11B-CCC6-4B1E-9EA7-6EB6D655D8B9}" presName="rootConnector3" presStyleLbl="asst1" presStyleIdx="0" presStyleCnt="1"/>
      <dgm:spPr/>
    </dgm:pt>
    <dgm:pt modelId="{6462B9D4-075E-4C38-95C4-596248425A4A}" type="pres">
      <dgm:prSet presAssocID="{0D3AD11B-CCC6-4B1E-9EA7-6EB6D655D8B9}" presName="hierChild6" presStyleCnt="0"/>
      <dgm:spPr/>
    </dgm:pt>
    <dgm:pt modelId="{1918C825-1816-4B2E-8F3C-353CA95F708E}" type="pres">
      <dgm:prSet presAssocID="{0D3AD11B-CCC6-4B1E-9EA7-6EB6D655D8B9}" presName="hierChild7" presStyleCnt="0"/>
      <dgm:spPr/>
    </dgm:pt>
  </dgm:ptLst>
  <dgm:cxnLst>
    <dgm:cxn modelId="{B6F694A8-89C1-4902-A7BF-6D79E74EDD9A}" type="presOf" srcId="{6E0F642E-A2B4-4ECC-86F3-94873AD0294C}" destId="{DFA0B1D3-93E5-45DC-A564-596BEB70A241}" srcOrd="0" destOrd="0" presId="urn:microsoft.com/office/officeart/2005/8/layout/orgChart1"/>
    <dgm:cxn modelId="{0A6602F7-CF62-403F-A290-7D42B8C97D8C}" srcId="{8C27F35F-F776-4D10-ADD4-D7223A6899C7}" destId="{D7DA39C5-6633-4BD2-921E-8FDAC5C888A4}" srcOrd="1" destOrd="0" parTransId="{CD23F2BF-5B47-419E-AEE2-3C9847A970D9}" sibTransId="{FC76869E-76D7-4A2C-B62F-25F602F24904}"/>
    <dgm:cxn modelId="{E6864894-1597-4649-BDE6-EDFE672EE052}" type="presOf" srcId="{D7DA39C5-6633-4BD2-921E-8FDAC5C888A4}" destId="{22AEAF9C-9408-4369-AB4C-4A0747E1630D}" srcOrd="0" destOrd="0" presId="urn:microsoft.com/office/officeart/2005/8/layout/orgChart1"/>
    <dgm:cxn modelId="{24262E62-0510-44A3-A7E0-97947E7C7EA7}" type="presOf" srcId="{1128E422-27C5-4927-8ADB-A5925AB59005}" destId="{0FB04906-DE0E-490D-9E3F-4124949D8645}" srcOrd="0" destOrd="0" presId="urn:microsoft.com/office/officeart/2005/8/layout/orgChart1"/>
    <dgm:cxn modelId="{7C65F299-F6C1-48DD-86DB-0F6CEC619A4C}" type="presOf" srcId="{066F0BCB-1D13-4518-A372-9695EA083DC3}" destId="{B6108D5F-5C4E-4311-BC9D-82E9190BF7EE}" srcOrd="0" destOrd="0" presId="urn:microsoft.com/office/officeart/2005/8/layout/orgChart1"/>
    <dgm:cxn modelId="{60D4F908-6804-477D-8187-F4343D9D554B}" srcId="{8C27F35F-F776-4D10-ADD4-D7223A6899C7}" destId="{0D3AD11B-CCC6-4B1E-9EA7-6EB6D655D8B9}" srcOrd="0" destOrd="0" parTransId="{8C5F0254-0D82-4610-921B-DF552FD1ED9C}" sibTransId="{76B7288B-FABB-4F15-A307-484C397C77FB}"/>
    <dgm:cxn modelId="{64663A9C-57D6-43FF-A3B9-E273AE14CFAF}" type="presOf" srcId="{92F2AFF6-A8CA-4C29-9984-F83A8439E535}" destId="{C055DA81-A9F0-41C5-AB9E-5A366E72FC46}" srcOrd="0" destOrd="0" presId="urn:microsoft.com/office/officeart/2005/8/layout/orgChart1"/>
    <dgm:cxn modelId="{6004045F-A61C-47F0-B7CA-6E17EB410925}" type="presOf" srcId="{0D3AD11B-CCC6-4B1E-9EA7-6EB6D655D8B9}" destId="{944A25CF-5E1E-41FF-B3F8-0C65CD10AA0B}" srcOrd="1" destOrd="0" presId="urn:microsoft.com/office/officeart/2005/8/layout/orgChart1"/>
    <dgm:cxn modelId="{26454B92-7014-4941-9427-445C8503D54F}" srcId="{DEDDC9BD-BFBB-4DB4-B14A-ED326A6A1615}" destId="{8C27F35F-F776-4D10-ADD4-D7223A6899C7}" srcOrd="0" destOrd="0" parTransId="{AB036BE5-1022-4138-8833-55FAEEC013AD}" sibTransId="{19048E87-CB79-4D77-9589-BF13A1470812}"/>
    <dgm:cxn modelId="{96BF69EB-28E3-4BD8-8CBE-E2F1602BCC47}" type="presOf" srcId="{D7DA39C5-6633-4BD2-921E-8FDAC5C888A4}" destId="{D685B5B6-C107-4113-ABF5-3CFFD9BC9129}" srcOrd="1" destOrd="0" presId="urn:microsoft.com/office/officeart/2005/8/layout/orgChart1"/>
    <dgm:cxn modelId="{36F18387-B6E6-4A08-9F95-501623017D32}" type="presOf" srcId="{8C5F0254-0D82-4610-921B-DF552FD1ED9C}" destId="{754C790F-F03D-4CC2-AC6D-3EDDA6AA96A0}" srcOrd="0" destOrd="0" presId="urn:microsoft.com/office/officeart/2005/8/layout/orgChart1"/>
    <dgm:cxn modelId="{09F2D2C5-F3A6-4E00-8851-449993F40A2D}" srcId="{8C27F35F-F776-4D10-ADD4-D7223A6899C7}" destId="{6E0F642E-A2B4-4ECC-86F3-94873AD0294C}" srcOrd="2" destOrd="0" parTransId="{066F0BCB-1D13-4518-A372-9695EA083DC3}" sibTransId="{22D777D8-B2BA-4AEA-A5FC-DD4B40F1164E}"/>
    <dgm:cxn modelId="{F4CE9ECE-6EFD-405E-9999-8A06C35E1F4F}" type="presOf" srcId="{8C27F35F-F776-4D10-ADD4-D7223A6899C7}" destId="{04DD7D5F-27F3-450B-86AD-DCB36141FF83}" srcOrd="1" destOrd="0" presId="urn:microsoft.com/office/officeart/2005/8/layout/orgChart1"/>
    <dgm:cxn modelId="{57FA747D-DDA3-4678-B212-6D3434BC5DCD}" type="presOf" srcId="{CD23F2BF-5B47-419E-AEE2-3C9847A970D9}" destId="{8AC23DB9-1B2B-4B33-B209-2E2FE4CA785A}" srcOrd="0" destOrd="0" presId="urn:microsoft.com/office/officeart/2005/8/layout/orgChart1"/>
    <dgm:cxn modelId="{06D6EA01-ADB0-454F-A072-9D22F3642088}" type="presOf" srcId="{0D3AD11B-CCC6-4B1E-9EA7-6EB6D655D8B9}" destId="{F96D8E68-B228-49EE-8C8E-53B3DCFE2FBC}" srcOrd="0" destOrd="0" presId="urn:microsoft.com/office/officeart/2005/8/layout/orgChart1"/>
    <dgm:cxn modelId="{355CFBB8-ED6F-444F-A2AF-B0D8B8E9DD01}" srcId="{8C27F35F-F776-4D10-ADD4-D7223A6899C7}" destId="{92F2AFF6-A8CA-4C29-9984-F83A8439E535}" srcOrd="3" destOrd="0" parTransId="{1128E422-27C5-4927-8ADB-A5925AB59005}" sibTransId="{B93E7F7B-AC96-4F96-B055-840231AFCA87}"/>
    <dgm:cxn modelId="{E7714995-7C51-47A2-A332-E265FA33FAC0}" type="presOf" srcId="{DEDDC9BD-BFBB-4DB4-B14A-ED326A6A1615}" destId="{D0D29B7C-C3D4-466A-B196-BD9933279662}" srcOrd="0" destOrd="0" presId="urn:microsoft.com/office/officeart/2005/8/layout/orgChart1"/>
    <dgm:cxn modelId="{7CA1B5DA-B920-459F-ACD6-1DA4A40F8361}" type="presOf" srcId="{92F2AFF6-A8CA-4C29-9984-F83A8439E535}" destId="{6EE790CA-172E-4892-8FFA-FAF0C364B324}" srcOrd="1" destOrd="0" presId="urn:microsoft.com/office/officeart/2005/8/layout/orgChart1"/>
    <dgm:cxn modelId="{2A06309E-9F8C-477D-AFEA-D65CF2F43109}" type="presOf" srcId="{6E0F642E-A2B4-4ECC-86F3-94873AD0294C}" destId="{6111CDF3-5046-49DF-840C-307D09F5EC15}" srcOrd="1" destOrd="0" presId="urn:microsoft.com/office/officeart/2005/8/layout/orgChart1"/>
    <dgm:cxn modelId="{AD0CE0F2-A9CE-4060-AC8C-8FBD9ECA7B78}" type="presOf" srcId="{8C27F35F-F776-4D10-ADD4-D7223A6899C7}" destId="{C8EDC8AF-0B5F-4BC5-8836-EA3CC962799C}" srcOrd="0" destOrd="0" presId="urn:microsoft.com/office/officeart/2005/8/layout/orgChart1"/>
    <dgm:cxn modelId="{F3425EC0-4719-4AF6-831C-F89199B5E24B}" type="presParOf" srcId="{D0D29B7C-C3D4-466A-B196-BD9933279662}" destId="{0280ABDC-59FE-4902-A2DA-B21006933641}" srcOrd="0" destOrd="0" presId="urn:microsoft.com/office/officeart/2005/8/layout/orgChart1"/>
    <dgm:cxn modelId="{6958EFD5-A781-47E2-B52C-F9442FA8ECB7}" type="presParOf" srcId="{0280ABDC-59FE-4902-A2DA-B21006933641}" destId="{C7A33C2C-6172-408F-B20C-ABF371A11201}" srcOrd="0" destOrd="0" presId="urn:microsoft.com/office/officeart/2005/8/layout/orgChart1"/>
    <dgm:cxn modelId="{CB42ABDE-AF18-4BEA-AC4E-ECDE544DDCE0}" type="presParOf" srcId="{C7A33C2C-6172-408F-B20C-ABF371A11201}" destId="{C8EDC8AF-0B5F-4BC5-8836-EA3CC962799C}" srcOrd="0" destOrd="0" presId="urn:microsoft.com/office/officeart/2005/8/layout/orgChart1"/>
    <dgm:cxn modelId="{1E3DA110-DBD4-40BD-B385-46582BACDBC7}" type="presParOf" srcId="{C7A33C2C-6172-408F-B20C-ABF371A11201}" destId="{04DD7D5F-27F3-450B-86AD-DCB36141FF83}" srcOrd="1" destOrd="0" presId="urn:microsoft.com/office/officeart/2005/8/layout/orgChart1"/>
    <dgm:cxn modelId="{A8E2BD61-38B2-4F5F-A529-36573CB3A83E}" type="presParOf" srcId="{0280ABDC-59FE-4902-A2DA-B21006933641}" destId="{6D0B3773-4C61-42A0-BB7D-627D779053C8}" srcOrd="1" destOrd="0" presId="urn:microsoft.com/office/officeart/2005/8/layout/orgChart1"/>
    <dgm:cxn modelId="{0763803E-CD3F-4516-BEB2-DE841BCECAE0}" type="presParOf" srcId="{6D0B3773-4C61-42A0-BB7D-627D779053C8}" destId="{8AC23DB9-1B2B-4B33-B209-2E2FE4CA785A}" srcOrd="0" destOrd="0" presId="urn:microsoft.com/office/officeart/2005/8/layout/orgChart1"/>
    <dgm:cxn modelId="{688C4CDE-C606-47F8-83F8-36794B68E9CA}" type="presParOf" srcId="{6D0B3773-4C61-42A0-BB7D-627D779053C8}" destId="{6A7583EC-8614-4179-A3F8-47D8BFA5A443}" srcOrd="1" destOrd="0" presId="urn:microsoft.com/office/officeart/2005/8/layout/orgChart1"/>
    <dgm:cxn modelId="{26952E5E-473B-4B77-A20E-04F1152118CF}" type="presParOf" srcId="{6A7583EC-8614-4179-A3F8-47D8BFA5A443}" destId="{AF1E8382-7B5A-415F-9BC4-DBFCF1C834DC}" srcOrd="0" destOrd="0" presId="urn:microsoft.com/office/officeart/2005/8/layout/orgChart1"/>
    <dgm:cxn modelId="{2804DAB9-71F7-453F-A0AE-E03F230107A0}" type="presParOf" srcId="{AF1E8382-7B5A-415F-9BC4-DBFCF1C834DC}" destId="{22AEAF9C-9408-4369-AB4C-4A0747E1630D}" srcOrd="0" destOrd="0" presId="urn:microsoft.com/office/officeart/2005/8/layout/orgChart1"/>
    <dgm:cxn modelId="{17DA2BE7-05F6-459E-991D-C684944B5433}" type="presParOf" srcId="{AF1E8382-7B5A-415F-9BC4-DBFCF1C834DC}" destId="{D685B5B6-C107-4113-ABF5-3CFFD9BC9129}" srcOrd="1" destOrd="0" presId="urn:microsoft.com/office/officeart/2005/8/layout/orgChart1"/>
    <dgm:cxn modelId="{7F968D9D-C0FA-4DBE-9D73-6660E3BF9D17}" type="presParOf" srcId="{6A7583EC-8614-4179-A3F8-47D8BFA5A443}" destId="{E084593C-2515-4D24-94CE-C46B16A45796}" srcOrd="1" destOrd="0" presId="urn:microsoft.com/office/officeart/2005/8/layout/orgChart1"/>
    <dgm:cxn modelId="{A4775E24-1230-4F00-9481-930498EC8C03}" type="presParOf" srcId="{6A7583EC-8614-4179-A3F8-47D8BFA5A443}" destId="{3FEC7686-AC64-4794-B0C4-BEBCD2CA7095}" srcOrd="2" destOrd="0" presId="urn:microsoft.com/office/officeart/2005/8/layout/orgChart1"/>
    <dgm:cxn modelId="{F2AE9F06-7D49-4CF3-BC88-53C92829E919}" type="presParOf" srcId="{6D0B3773-4C61-42A0-BB7D-627D779053C8}" destId="{B6108D5F-5C4E-4311-BC9D-82E9190BF7EE}" srcOrd="2" destOrd="0" presId="urn:microsoft.com/office/officeart/2005/8/layout/orgChart1"/>
    <dgm:cxn modelId="{BFF77A76-56BB-40FE-900D-C4575E87056B}" type="presParOf" srcId="{6D0B3773-4C61-42A0-BB7D-627D779053C8}" destId="{DD81AE75-0A4D-46DA-9F3B-B8885449FCA6}" srcOrd="3" destOrd="0" presId="urn:microsoft.com/office/officeart/2005/8/layout/orgChart1"/>
    <dgm:cxn modelId="{62B45F9C-7A87-42F4-89F1-7E186B523291}" type="presParOf" srcId="{DD81AE75-0A4D-46DA-9F3B-B8885449FCA6}" destId="{6B03B5D6-2C8E-4E75-B50D-F89C7F06C137}" srcOrd="0" destOrd="0" presId="urn:microsoft.com/office/officeart/2005/8/layout/orgChart1"/>
    <dgm:cxn modelId="{D478DB38-1F85-47A5-99C5-CB5B789124F1}" type="presParOf" srcId="{6B03B5D6-2C8E-4E75-B50D-F89C7F06C137}" destId="{DFA0B1D3-93E5-45DC-A564-596BEB70A241}" srcOrd="0" destOrd="0" presId="urn:microsoft.com/office/officeart/2005/8/layout/orgChart1"/>
    <dgm:cxn modelId="{6863515C-BE32-4B75-988B-457664A07CF1}" type="presParOf" srcId="{6B03B5D6-2C8E-4E75-B50D-F89C7F06C137}" destId="{6111CDF3-5046-49DF-840C-307D09F5EC15}" srcOrd="1" destOrd="0" presId="urn:microsoft.com/office/officeart/2005/8/layout/orgChart1"/>
    <dgm:cxn modelId="{FB646E3B-EB42-41E3-B4B6-F4544F106661}" type="presParOf" srcId="{DD81AE75-0A4D-46DA-9F3B-B8885449FCA6}" destId="{A950A413-EA32-43FB-8960-7E2323728F54}" srcOrd="1" destOrd="0" presId="urn:microsoft.com/office/officeart/2005/8/layout/orgChart1"/>
    <dgm:cxn modelId="{81533022-4E70-46B5-9297-BA6960E9BA63}" type="presParOf" srcId="{DD81AE75-0A4D-46DA-9F3B-B8885449FCA6}" destId="{239C6703-00DB-4A8A-A701-3BDFA2B5FD0F}" srcOrd="2" destOrd="0" presId="urn:microsoft.com/office/officeart/2005/8/layout/orgChart1"/>
    <dgm:cxn modelId="{29878F53-2DBB-4949-A0E2-AEE1A9528292}" type="presParOf" srcId="{6D0B3773-4C61-42A0-BB7D-627D779053C8}" destId="{0FB04906-DE0E-490D-9E3F-4124949D8645}" srcOrd="4" destOrd="0" presId="urn:microsoft.com/office/officeart/2005/8/layout/orgChart1"/>
    <dgm:cxn modelId="{7605E3D5-ECA8-4106-A0E6-ADEE6181A824}" type="presParOf" srcId="{6D0B3773-4C61-42A0-BB7D-627D779053C8}" destId="{34246C2A-9BB8-4528-9D10-1D2B39C4BD02}" srcOrd="5" destOrd="0" presId="urn:microsoft.com/office/officeart/2005/8/layout/orgChart1"/>
    <dgm:cxn modelId="{4412D474-B907-4FD7-9FEA-48DA46FB1688}" type="presParOf" srcId="{34246C2A-9BB8-4528-9D10-1D2B39C4BD02}" destId="{D9CA7D3E-AE8C-4E6B-B9D0-3E7F98407040}" srcOrd="0" destOrd="0" presId="urn:microsoft.com/office/officeart/2005/8/layout/orgChart1"/>
    <dgm:cxn modelId="{BAE54BC4-9587-48D8-A210-E887761658E9}" type="presParOf" srcId="{D9CA7D3E-AE8C-4E6B-B9D0-3E7F98407040}" destId="{C055DA81-A9F0-41C5-AB9E-5A366E72FC46}" srcOrd="0" destOrd="0" presId="urn:microsoft.com/office/officeart/2005/8/layout/orgChart1"/>
    <dgm:cxn modelId="{CF449C9C-3FB4-43A7-8FDD-122157F6D19D}" type="presParOf" srcId="{D9CA7D3E-AE8C-4E6B-B9D0-3E7F98407040}" destId="{6EE790CA-172E-4892-8FFA-FAF0C364B324}" srcOrd="1" destOrd="0" presId="urn:microsoft.com/office/officeart/2005/8/layout/orgChart1"/>
    <dgm:cxn modelId="{11749382-426A-4733-AE54-3752D05E0BD5}" type="presParOf" srcId="{34246C2A-9BB8-4528-9D10-1D2B39C4BD02}" destId="{DB0A0B97-6960-4D4E-ACF3-5BCF32019722}" srcOrd="1" destOrd="0" presId="urn:microsoft.com/office/officeart/2005/8/layout/orgChart1"/>
    <dgm:cxn modelId="{E6CE9D5B-A588-4F06-A8BE-3AA71ED57969}" type="presParOf" srcId="{34246C2A-9BB8-4528-9D10-1D2B39C4BD02}" destId="{19801043-B6DF-4287-ACEA-9448BF8223F4}" srcOrd="2" destOrd="0" presId="urn:microsoft.com/office/officeart/2005/8/layout/orgChart1"/>
    <dgm:cxn modelId="{0D2E5325-6E8E-4858-890E-ABD747E3C2D2}" type="presParOf" srcId="{0280ABDC-59FE-4902-A2DA-B21006933641}" destId="{D3022E58-CAB6-4DF8-805B-51F64EA36E4F}" srcOrd="2" destOrd="0" presId="urn:microsoft.com/office/officeart/2005/8/layout/orgChart1"/>
    <dgm:cxn modelId="{EE7CDF33-D751-46ED-B0B8-37F9D5906C93}" type="presParOf" srcId="{D3022E58-CAB6-4DF8-805B-51F64EA36E4F}" destId="{754C790F-F03D-4CC2-AC6D-3EDDA6AA96A0}" srcOrd="0" destOrd="0" presId="urn:microsoft.com/office/officeart/2005/8/layout/orgChart1"/>
    <dgm:cxn modelId="{2916ECD1-2F9A-4156-9DB4-D80CFA9F6D24}" type="presParOf" srcId="{D3022E58-CAB6-4DF8-805B-51F64EA36E4F}" destId="{0453D9B4-523D-403F-9445-6F639170826A}" srcOrd="1" destOrd="0" presId="urn:microsoft.com/office/officeart/2005/8/layout/orgChart1"/>
    <dgm:cxn modelId="{B925A3D1-2344-4318-959C-A16E41368068}" type="presParOf" srcId="{0453D9B4-523D-403F-9445-6F639170826A}" destId="{B93E3C32-B7A1-458F-BF3E-41E23096C2D1}" srcOrd="0" destOrd="0" presId="urn:microsoft.com/office/officeart/2005/8/layout/orgChart1"/>
    <dgm:cxn modelId="{BF43E515-5829-4DBB-BFAD-ADBA30ED0ABA}" type="presParOf" srcId="{B93E3C32-B7A1-458F-BF3E-41E23096C2D1}" destId="{F96D8E68-B228-49EE-8C8E-53B3DCFE2FBC}" srcOrd="0" destOrd="0" presId="urn:microsoft.com/office/officeart/2005/8/layout/orgChart1"/>
    <dgm:cxn modelId="{D353733B-8A00-4FC7-9939-357B5D8998FD}" type="presParOf" srcId="{B93E3C32-B7A1-458F-BF3E-41E23096C2D1}" destId="{944A25CF-5E1E-41FF-B3F8-0C65CD10AA0B}" srcOrd="1" destOrd="0" presId="urn:microsoft.com/office/officeart/2005/8/layout/orgChart1"/>
    <dgm:cxn modelId="{6F971617-50D5-4E57-AA77-C9D8EEC8A603}" type="presParOf" srcId="{0453D9B4-523D-403F-9445-6F639170826A}" destId="{6462B9D4-075E-4C38-95C4-596248425A4A}" srcOrd="1" destOrd="0" presId="urn:microsoft.com/office/officeart/2005/8/layout/orgChart1"/>
    <dgm:cxn modelId="{D2175180-AA44-455D-A0ED-F3FD449065C9}" type="presParOf" srcId="{0453D9B4-523D-403F-9445-6F639170826A}" destId="{1918C825-1816-4B2E-8F3C-353CA95F708E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C6E1D7A-FB4E-4CD6-A637-C8C23FF295ED}">
      <dsp:nvSpPr>
        <dsp:cNvPr id="0" name=""/>
        <dsp:cNvSpPr/>
      </dsp:nvSpPr>
      <dsp:spPr>
        <a:xfrm>
          <a:off x="0" y="163124"/>
          <a:ext cx="5357811" cy="1216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l" defTabSz="1600200" rtl="0" eaLnBrk="1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600" kern="1200" dirty="0"/>
            <a:t>Šachy do škol 2016/17</a:t>
          </a:r>
        </a:p>
      </dsp:txBody>
      <dsp:txXfrm>
        <a:off x="59399" y="222523"/>
        <a:ext cx="5239013" cy="109800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AEFA842-C620-48C5-911D-C1179292BBC5}">
      <dsp:nvSpPr>
        <dsp:cNvPr id="0" name=""/>
        <dsp:cNvSpPr/>
      </dsp:nvSpPr>
      <dsp:spPr>
        <a:xfrm>
          <a:off x="1731010" y="2299874"/>
          <a:ext cx="1483042" cy="1483042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/>
            <a:t>vzdělávání</a:t>
          </a:r>
        </a:p>
      </dsp:txBody>
      <dsp:txXfrm>
        <a:off x="1803406" y="2372270"/>
        <a:ext cx="1338250" cy="1338250"/>
      </dsp:txXfrm>
    </dsp:sp>
    <dsp:sp modelId="{4F8B7699-7EF7-43CB-9793-920354B1F440}">
      <dsp:nvSpPr>
        <dsp:cNvPr id="0" name=""/>
        <dsp:cNvSpPr/>
      </dsp:nvSpPr>
      <dsp:spPr>
        <a:xfrm rot="16200000">
          <a:off x="1952385" y="1779728"/>
          <a:ext cx="1040292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040292" y="0"/>
              </a:lnTo>
            </a:path>
          </a:pathLst>
        </a:custGeom>
        <a:noFill/>
        <a:ln w="15875" cap="rnd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90D6FA0-4424-4748-B1EA-99582F21139A}">
      <dsp:nvSpPr>
        <dsp:cNvPr id="0" name=""/>
        <dsp:cNvSpPr/>
      </dsp:nvSpPr>
      <dsp:spPr>
        <a:xfrm>
          <a:off x="1975712" y="265943"/>
          <a:ext cx="993638" cy="993638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8420" tIns="58420" rIns="58420" bIns="5842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 dirty="0"/>
            <a:t>učitel</a:t>
          </a:r>
        </a:p>
      </dsp:txBody>
      <dsp:txXfrm>
        <a:off x="2024217" y="314448"/>
        <a:ext cx="896628" cy="896628"/>
      </dsp:txXfrm>
    </dsp:sp>
    <dsp:sp modelId="{0D30E95C-170F-4052-8FED-DA23ADEEC6D1}">
      <dsp:nvSpPr>
        <dsp:cNvPr id="0" name=""/>
        <dsp:cNvSpPr/>
      </dsp:nvSpPr>
      <dsp:spPr>
        <a:xfrm rot="1800000">
          <a:off x="3157199" y="3681693"/>
          <a:ext cx="848720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848720" y="0"/>
              </a:lnTo>
            </a:path>
          </a:pathLst>
        </a:custGeom>
        <a:noFill/>
        <a:ln w="15875" cap="rnd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0DB66C6-EE99-476C-A91A-ECE6B2CD21D9}">
      <dsp:nvSpPr>
        <dsp:cNvPr id="0" name=""/>
        <dsp:cNvSpPr/>
      </dsp:nvSpPr>
      <dsp:spPr>
        <a:xfrm>
          <a:off x="3949066" y="3683893"/>
          <a:ext cx="993638" cy="993638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 dirty="0"/>
            <a:t>trenér</a:t>
          </a:r>
        </a:p>
      </dsp:txBody>
      <dsp:txXfrm>
        <a:off x="3997571" y="3732398"/>
        <a:ext cx="896628" cy="896628"/>
      </dsp:txXfrm>
    </dsp:sp>
    <dsp:sp modelId="{190BA9F8-EFDB-4880-8E47-5B2703D1CC86}">
      <dsp:nvSpPr>
        <dsp:cNvPr id="0" name=""/>
        <dsp:cNvSpPr/>
      </dsp:nvSpPr>
      <dsp:spPr>
        <a:xfrm rot="9000000">
          <a:off x="939143" y="3681693"/>
          <a:ext cx="848720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848720" y="0"/>
              </a:lnTo>
            </a:path>
          </a:pathLst>
        </a:custGeom>
        <a:noFill/>
        <a:ln w="15875" cap="rnd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7E9CC3C-49C5-4C74-80EA-243BF68089BF}">
      <dsp:nvSpPr>
        <dsp:cNvPr id="0" name=""/>
        <dsp:cNvSpPr/>
      </dsp:nvSpPr>
      <dsp:spPr>
        <a:xfrm>
          <a:off x="2358" y="3683893"/>
          <a:ext cx="993638" cy="993638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260" tIns="48260" rIns="48260" bIns="4826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 dirty="0"/>
            <a:t>garant</a:t>
          </a:r>
        </a:p>
      </dsp:txBody>
      <dsp:txXfrm>
        <a:off x="50863" y="3732398"/>
        <a:ext cx="896628" cy="89662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A4BD1A-B79B-4F7B-89CC-AE580B294A25}">
      <dsp:nvSpPr>
        <dsp:cNvPr id="0" name=""/>
        <dsp:cNvSpPr/>
      </dsp:nvSpPr>
      <dsp:spPr>
        <a:xfrm>
          <a:off x="0" y="2504"/>
          <a:ext cx="4916558" cy="0"/>
        </a:xfrm>
        <a:prstGeom prst="line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1DBC35A-F8E6-4FAD-B445-B53C96E1FFAC}">
      <dsp:nvSpPr>
        <dsp:cNvPr id="0" name=""/>
        <dsp:cNvSpPr/>
      </dsp:nvSpPr>
      <dsp:spPr>
        <a:xfrm>
          <a:off x="0" y="2504"/>
          <a:ext cx="983311" cy="51241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t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000" b="1" kern="1200" dirty="0">
              <a:solidFill>
                <a:schemeClr val="bg2"/>
              </a:solidFill>
            </a:rPr>
            <a:t>G</a:t>
          </a:r>
        </a:p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000" b="1" kern="1200" dirty="0">
              <a:solidFill>
                <a:schemeClr val="bg2"/>
              </a:solidFill>
            </a:rPr>
            <a:t>A</a:t>
          </a:r>
        </a:p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000" b="1" kern="1200" dirty="0">
              <a:solidFill>
                <a:schemeClr val="bg2"/>
              </a:solidFill>
            </a:rPr>
            <a:t>R</a:t>
          </a:r>
        </a:p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000" b="1" kern="1200" dirty="0">
              <a:solidFill>
                <a:schemeClr val="bg2"/>
              </a:solidFill>
            </a:rPr>
            <a:t>A</a:t>
          </a:r>
        </a:p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000" b="1" kern="1200" dirty="0">
              <a:solidFill>
                <a:schemeClr val="bg2"/>
              </a:solidFill>
            </a:rPr>
            <a:t>N</a:t>
          </a:r>
        </a:p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000" b="1" kern="1200" dirty="0">
              <a:solidFill>
                <a:schemeClr val="bg2"/>
              </a:solidFill>
            </a:rPr>
            <a:t>T</a:t>
          </a:r>
        </a:p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2800" b="1" kern="1200" dirty="0">
            <a:solidFill>
              <a:schemeClr val="bg2"/>
            </a:solidFill>
          </a:endParaRPr>
        </a:p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2800" kern="1200" dirty="0"/>
        </a:p>
      </dsp:txBody>
      <dsp:txXfrm>
        <a:off x="0" y="2504"/>
        <a:ext cx="983311" cy="5124100"/>
      </dsp:txXfrm>
    </dsp:sp>
    <dsp:sp modelId="{E3B57494-74AA-44F4-A0B8-400497777C13}">
      <dsp:nvSpPr>
        <dsp:cNvPr id="0" name=""/>
        <dsp:cNvSpPr/>
      </dsp:nvSpPr>
      <dsp:spPr>
        <a:xfrm>
          <a:off x="1057059" y="68182"/>
          <a:ext cx="3859498" cy="22253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kern="1200" dirty="0">
              <a:solidFill>
                <a:schemeClr val="bg2"/>
              </a:solidFill>
            </a:rPr>
            <a:t>min. trenéři 3. třídy</a:t>
          </a:r>
        </a:p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u="sng" kern="1200" dirty="0">
              <a:solidFill>
                <a:schemeClr val="bg2"/>
              </a:solidFill>
            </a:rPr>
            <a:t>Financování</a:t>
          </a:r>
          <a:r>
            <a:rPr lang="cs-CZ" sz="2800" kern="1200" dirty="0">
              <a:solidFill>
                <a:schemeClr val="bg2"/>
              </a:solidFill>
            </a:rPr>
            <a:t>: rozpočet </a:t>
          </a:r>
          <a:r>
            <a:rPr lang="cs-CZ" sz="2800" kern="1200" dirty="0" err="1">
              <a:solidFill>
                <a:schemeClr val="bg2"/>
              </a:solidFill>
            </a:rPr>
            <a:t>Šdš</a:t>
          </a:r>
          <a:r>
            <a:rPr lang="cs-CZ" sz="2800" kern="1200" dirty="0">
              <a:solidFill>
                <a:schemeClr val="bg2"/>
              </a:solidFill>
            </a:rPr>
            <a:t> nebo jiné zdroje- obec, škola</a:t>
          </a:r>
        </a:p>
      </dsp:txBody>
      <dsp:txXfrm>
        <a:off x="1057059" y="68182"/>
        <a:ext cx="3859498" cy="2225352"/>
      </dsp:txXfrm>
    </dsp:sp>
    <dsp:sp modelId="{B1FACFEB-2BA6-4D8E-80D8-E4E490CB0170}">
      <dsp:nvSpPr>
        <dsp:cNvPr id="0" name=""/>
        <dsp:cNvSpPr/>
      </dsp:nvSpPr>
      <dsp:spPr>
        <a:xfrm>
          <a:off x="983311" y="2293534"/>
          <a:ext cx="3933246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050C5EB-6EDE-405D-8C8E-F4842B044BDC}">
      <dsp:nvSpPr>
        <dsp:cNvPr id="0" name=""/>
        <dsp:cNvSpPr/>
      </dsp:nvSpPr>
      <dsp:spPr>
        <a:xfrm>
          <a:off x="1057059" y="2359212"/>
          <a:ext cx="3859498" cy="131355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kern="1200" dirty="0">
              <a:solidFill>
                <a:schemeClr val="bg2"/>
              </a:solidFill>
            </a:rPr>
            <a:t>Zpětná vazba přímo v hodině- 1x za měsíc, konzultace</a:t>
          </a:r>
        </a:p>
      </dsp:txBody>
      <dsp:txXfrm>
        <a:off x="1057059" y="2359212"/>
        <a:ext cx="3859498" cy="1313551"/>
      </dsp:txXfrm>
    </dsp:sp>
    <dsp:sp modelId="{6DB35403-A7EA-4508-8F55-DF0E77F200A3}">
      <dsp:nvSpPr>
        <dsp:cNvPr id="0" name=""/>
        <dsp:cNvSpPr/>
      </dsp:nvSpPr>
      <dsp:spPr>
        <a:xfrm>
          <a:off x="983311" y="3672763"/>
          <a:ext cx="3933246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432312C-6815-4835-A129-1F663B231C66}">
      <dsp:nvSpPr>
        <dsp:cNvPr id="0" name=""/>
        <dsp:cNvSpPr/>
      </dsp:nvSpPr>
      <dsp:spPr>
        <a:xfrm>
          <a:off x="1057059" y="3738440"/>
          <a:ext cx="3859498" cy="131355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kern="1200" dirty="0">
              <a:solidFill>
                <a:schemeClr val="bg2"/>
              </a:solidFill>
            </a:rPr>
            <a:t>Účast na školeních a seminářích pro garanty</a:t>
          </a:r>
        </a:p>
      </dsp:txBody>
      <dsp:txXfrm>
        <a:off x="1057059" y="3738440"/>
        <a:ext cx="3859498" cy="1313551"/>
      </dsp:txXfrm>
    </dsp:sp>
    <dsp:sp modelId="{0ABF1C19-17F1-4D1E-8E5C-F666932CE3C6}">
      <dsp:nvSpPr>
        <dsp:cNvPr id="0" name=""/>
        <dsp:cNvSpPr/>
      </dsp:nvSpPr>
      <dsp:spPr>
        <a:xfrm>
          <a:off x="983311" y="5051991"/>
          <a:ext cx="3933246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54C790F-F03D-4CC2-AC6D-3EDDA6AA96A0}">
      <dsp:nvSpPr>
        <dsp:cNvPr id="0" name=""/>
        <dsp:cNvSpPr/>
      </dsp:nvSpPr>
      <dsp:spPr>
        <a:xfrm>
          <a:off x="2647727" y="1442327"/>
          <a:ext cx="173191" cy="758741"/>
        </a:xfrm>
        <a:custGeom>
          <a:avLst/>
          <a:gdLst/>
          <a:ahLst/>
          <a:cxnLst/>
          <a:rect l="0" t="0" r="0" b="0"/>
          <a:pathLst>
            <a:path>
              <a:moveTo>
                <a:pt x="173191" y="0"/>
              </a:moveTo>
              <a:lnTo>
                <a:pt x="173191" y="758741"/>
              </a:lnTo>
              <a:lnTo>
                <a:pt x="0" y="758741"/>
              </a:lnTo>
            </a:path>
          </a:pathLst>
        </a:custGeom>
        <a:noFill/>
        <a:ln w="15875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FB04906-DE0E-490D-9E3F-4124949D8645}">
      <dsp:nvSpPr>
        <dsp:cNvPr id="0" name=""/>
        <dsp:cNvSpPr/>
      </dsp:nvSpPr>
      <dsp:spPr>
        <a:xfrm>
          <a:off x="2820918" y="1442327"/>
          <a:ext cx="1995820" cy="151748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44292"/>
              </a:lnTo>
              <a:lnTo>
                <a:pt x="1995820" y="1344292"/>
              </a:lnTo>
              <a:lnTo>
                <a:pt x="1995820" y="1517483"/>
              </a:lnTo>
            </a:path>
          </a:pathLst>
        </a:custGeom>
        <a:noFill/>
        <a:ln w="15875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6108D5F-5C4E-4311-BC9D-82E9190BF7EE}">
      <dsp:nvSpPr>
        <dsp:cNvPr id="0" name=""/>
        <dsp:cNvSpPr/>
      </dsp:nvSpPr>
      <dsp:spPr>
        <a:xfrm>
          <a:off x="2775198" y="1442327"/>
          <a:ext cx="91440" cy="151748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517483"/>
              </a:lnTo>
            </a:path>
          </a:pathLst>
        </a:custGeom>
        <a:noFill/>
        <a:ln w="15875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AC23DB9-1B2B-4B33-B209-2E2FE4CA785A}">
      <dsp:nvSpPr>
        <dsp:cNvPr id="0" name=""/>
        <dsp:cNvSpPr/>
      </dsp:nvSpPr>
      <dsp:spPr>
        <a:xfrm>
          <a:off x="825098" y="1442327"/>
          <a:ext cx="1995820" cy="1517483"/>
        </a:xfrm>
        <a:custGeom>
          <a:avLst/>
          <a:gdLst/>
          <a:ahLst/>
          <a:cxnLst/>
          <a:rect l="0" t="0" r="0" b="0"/>
          <a:pathLst>
            <a:path>
              <a:moveTo>
                <a:pt x="1995820" y="0"/>
              </a:moveTo>
              <a:lnTo>
                <a:pt x="1995820" y="1344292"/>
              </a:lnTo>
              <a:lnTo>
                <a:pt x="0" y="1344292"/>
              </a:lnTo>
              <a:lnTo>
                <a:pt x="0" y="1517483"/>
              </a:lnTo>
            </a:path>
          </a:pathLst>
        </a:custGeom>
        <a:noFill/>
        <a:ln w="15875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8EDC8AF-0B5F-4BC5-8836-EA3CC962799C}">
      <dsp:nvSpPr>
        <dsp:cNvPr id="0" name=""/>
        <dsp:cNvSpPr/>
      </dsp:nvSpPr>
      <dsp:spPr>
        <a:xfrm>
          <a:off x="1996199" y="617608"/>
          <a:ext cx="1649438" cy="824719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 dirty="0"/>
            <a:t>Republikový manažer</a:t>
          </a:r>
        </a:p>
      </dsp:txBody>
      <dsp:txXfrm>
        <a:off x="1996199" y="617608"/>
        <a:ext cx="1649438" cy="824719"/>
      </dsp:txXfrm>
    </dsp:sp>
    <dsp:sp modelId="{22AEAF9C-9408-4369-AB4C-4A0747E1630D}">
      <dsp:nvSpPr>
        <dsp:cNvPr id="0" name=""/>
        <dsp:cNvSpPr/>
      </dsp:nvSpPr>
      <dsp:spPr>
        <a:xfrm>
          <a:off x="378" y="2959810"/>
          <a:ext cx="1649438" cy="824719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 dirty="0"/>
            <a:t>garanti</a:t>
          </a:r>
        </a:p>
      </dsp:txBody>
      <dsp:txXfrm>
        <a:off x="378" y="2959810"/>
        <a:ext cx="1649438" cy="824719"/>
      </dsp:txXfrm>
    </dsp:sp>
    <dsp:sp modelId="{DFA0B1D3-93E5-45DC-A564-596BEB70A241}">
      <dsp:nvSpPr>
        <dsp:cNvPr id="0" name=""/>
        <dsp:cNvSpPr/>
      </dsp:nvSpPr>
      <dsp:spPr>
        <a:xfrm>
          <a:off x="1996199" y="2959810"/>
          <a:ext cx="1649438" cy="824719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 dirty="0"/>
            <a:t>Krajští manažeři</a:t>
          </a:r>
        </a:p>
      </dsp:txBody>
      <dsp:txXfrm>
        <a:off x="1996199" y="2959810"/>
        <a:ext cx="1649438" cy="824719"/>
      </dsp:txXfrm>
    </dsp:sp>
    <dsp:sp modelId="{C055DA81-A9F0-41C5-AB9E-5A366E72FC46}">
      <dsp:nvSpPr>
        <dsp:cNvPr id="0" name=""/>
        <dsp:cNvSpPr/>
      </dsp:nvSpPr>
      <dsp:spPr>
        <a:xfrm>
          <a:off x="3992019" y="2959810"/>
          <a:ext cx="1649438" cy="824719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 dirty="0"/>
            <a:t>Zástupci regionů</a:t>
          </a:r>
        </a:p>
      </dsp:txBody>
      <dsp:txXfrm>
        <a:off x="3992019" y="2959810"/>
        <a:ext cx="1649438" cy="824719"/>
      </dsp:txXfrm>
    </dsp:sp>
    <dsp:sp modelId="{F96D8E68-B228-49EE-8C8E-53B3DCFE2FBC}">
      <dsp:nvSpPr>
        <dsp:cNvPr id="0" name=""/>
        <dsp:cNvSpPr/>
      </dsp:nvSpPr>
      <dsp:spPr>
        <a:xfrm>
          <a:off x="998289" y="1788709"/>
          <a:ext cx="1649438" cy="824719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 dirty="0"/>
            <a:t>ambasador</a:t>
          </a:r>
        </a:p>
      </dsp:txBody>
      <dsp:txXfrm>
        <a:off x="998289" y="1788709"/>
        <a:ext cx="1649438" cy="82471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8/29/2016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8/29/2016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8/29/2016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8/29/2016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8/29/2016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3.xml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12" Type="http://schemas.microsoft.com/office/2007/relationships/diagramDrawing" Target="../diagrams/drawing3.xm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2.xml"/><Relationship Id="rId11" Type="http://schemas.openxmlformats.org/officeDocument/2006/relationships/diagramColors" Target="../diagrams/colors3.xml"/><Relationship Id="rId5" Type="http://schemas.openxmlformats.org/officeDocument/2006/relationships/diagramQuickStyle" Target="../diagrams/quickStyle2.xml"/><Relationship Id="rId10" Type="http://schemas.openxmlformats.org/officeDocument/2006/relationships/diagramQuickStyle" Target="../diagrams/quickStyle3.xml"/><Relationship Id="rId4" Type="http://schemas.openxmlformats.org/officeDocument/2006/relationships/diagramLayout" Target="../diagrams/layout2.xml"/><Relationship Id="rId9" Type="http://schemas.openxmlformats.org/officeDocument/2006/relationships/diagramLayout" Target="../diagrams/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752011598"/>
              </p:ext>
            </p:extLst>
          </p:nvPr>
        </p:nvGraphicFramePr>
        <p:xfrm>
          <a:off x="214314" y="171450"/>
          <a:ext cx="5357812" cy="15430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1901967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684212" y="106018"/>
            <a:ext cx="8534400" cy="808382"/>
          </a:xfrm>
        </p:spPr>
        <p:txBody>
          <a:bodyPr/>
          <a:lstStyle/>
          <a:p>
            <a:r>
              <a:rPr lang="cs-CZ" u="sng" dirty="0"/>
              <a:t>Obsah: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sz="half" idx="1"/>
          </p:nvPr>
        </p:nvSpPr>
        <p:spPr>
          <a:xfrm>
            <a:off x="684211" y="1033671"/>
            <a:ext cx="5040727" cy="5618920"/>
          </a:xfrm>
        </p:spPr>
        <p:txBody>
          <a:bodyPr>
            <a:normAutofit/>
          </a:bodyPr>
          <a:lstStyle/>
          <a:p>
            <a:pPr marL="342900" indent="-342900">
              <a:buAutoNum type="arabicPeriod"/>
            </a:pPr>
            <a:r>
              <a:rPr lang="cs-CZ" sz="2000" dirty="0"/>
              <a:t> </a:t>
            </a:r>
            <a:r>
              <a:rPr lang="cs-CZ" sz="3200" dirty="0"/>
              <a:t>Úvod</a:t>
            </a:r>
          </a:p>
          <a:p>
            <a:pPr marL="342900" indent="-342900">
              <a:buAutoNum type="arabicPeriod"/>
            </a:pPr>
            <a:r>
              <a:rPr lang="cs-CZ" sz="3200" dirty="0"/>
              <a:t> Zapojení škol</a:t>
            </a:r>
          </a:p>
          <a:p>
            <a:pPr marL="342900" indent="-342900">
              <a:buAutoNum type="arabicPeriod"/>
            </a:pPr>
            <a:r>
              <a:rPr lang="cs-CZ" sz="3200" dirty="0"/>
              <a:t> Výhody pro školy</a:t>
            </a:r>
          </a:p>
          <a:p>
            <a:pPr marL="342900" indent="-342900">
              <a:buAutoNum type="arabicPeriod"/>
            </a:pPr>
            <a:r>
              <a:rPr lang="cs-CZ" sz="3200" dirty="0"/>
              <a:t> Co musí školy splnit</a:t>
            </a:r>
          </a:p>
          <a:p>
            <a:pPr marL="342900" indent="-342900">
              <a:buAutoNum type="arabicPeriod"/>
            </a:pPr>
            <a:r>
              <a:rPr lang="cs-CZ" sz="3200" dirty="0"/>
              <a:t> Školení a semináře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3200" dirty="0"/>
              <a:t>Personální struktura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3200" dirty="0"/>
              <a:t>Závěr</a:t>
            </a:r>
          </a:p>
          <a:p>
            <a:pPr marL="0" indent="0">
              <a:buNone/>
            </a:pPr>
            <a:endParaRPr lang="cs-CZ" sz="2000" dirty="0"/>
          </a:p>
        </p:txBody>
      </p:sp>
      <p:pic>
        <p:nvPicPr>
          <p:cNvPr id="7" name="Zástupný symbol pro obsah 6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096000" y="1480633"/>
            <a:ext cx="5619979" cy="3717832"/>
          </a:xfrm>
        </p:spPr>
      </p:pic>
    </p:spTree>
    <p:extLst>
      <p:ext uri="{BB962C8B-B14F-4D97-AF65-F5344CB8AC3E}">
        <p14:creationId xmlns:p14="http://schemas.microsoft.com/office/powerpoint/2010/main" val="36071925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Nadpis 9"/>
          <p:cNvSpPr>
            <a:spLocks noGrp="1"/>
          </p:cNvSpPr>
          <p:nvPr>
            <p:ph type="title"/>
          </p:nvPr>
        </p:nvSpPr>
        <p:spPr>
          <a:xfrm>
            <a:off x="5082876" y="1484243"/>
            <a:ext cx="5659735" cy="795132"/>
          </a:xfrm>
        </p:spPr>
        <p:txBody>
          <a:bodyPr/>
          <a:lstStyle/>
          <a:p>
            <a:r>
              <a:rPr lang="cs-CZ" dirty="0">
                <a:solidFill>
                  <a:schemeClr val="bg2"/>
                </a:solidFill>
              </a:rPr>
              <a:t> Motto</a:t>
            </a:r>
          </a:p>
        </p:txBody>
      </p:sp>
      <p:pic>
        <p:nvPicPr>
          <p:cNvPr id="9" name="Zástupný symbol pro obsah 8"/>
          <p:cNvPicPr>
            <a:picLocks noGrp="1" noChangeAspect="1"/>
          </p:cNvPicPr>
          <p:nvPr>
            <p:ph type="pic" idx="1"/>
          </p:nvPr>
        </p:nvPicPr>
        <p:blipFill>
          <a:blip r:embed="rId3"/>
          <a:stretch>
            <a:fillRect/>
          </a:stretch>
        </p:blipFill>
        <p:spPr>
          <a:xfrm>
            <a:off x="564941" y="1856553"/>
            <a:ext cx="4133623" cy="2936939"/>
          </a:xfrm>
        </p:spPr>
      </p:pic>
      <p:sp>
        <p:nvSpPr>
          <p:cNvPr id="11" name="Zástupný symbol pro text 10"/>
          <p:cNvSpPr>
            <a:spLocks noGrp="1"/>
          </p:cNvSpPr>
          <p:nvPr>
            <p:ph type="body" sz="half" idx="2"/>
          </p:nvPr>
        </p:nvSpPr>
        <p:spPr>
          <a:xfrm>
            <a:off x="5202145" y="2279375"/>
            <a:ext cx="6021388" cy="3710607"/>
          </a:xfrm>
        </p:spPr>
        <p:txBody>
          <a:bodyPr>
            <a:normAutofit/>
          </a:bodyPr>
          <a:lstStyle/>
          <a:p>
            <a:r>
              <a:rPr lang="cs-CZ" sz="2000" dirty="0"/>
              <a:t>Cílem výuky šachu ve školách je rozvoj intelektu dětí za pomocí šachové hry. </a:t>
            </a:r>
          </a:p>
          <a:p>
            <a:endParaRPr lang="cs-CZ" sz="1600" dirty="0"/>
          </a:p>
          <a:p>
            <a:r>
              <a:rPr lang="cs-CZ" sz="2000" b="1" dirty="0">
                <a:solidFill>
                  <a:schemeClr val="bg2"/>
                </a:solidFill>
              </a:rPr>
              <a:t>DOBRÁ ZPRÁVA NA ÚVOD</a:t>
            </a:r>
          </a:p>
          <a:p>
            <a:r>
              <a:rPr lang="cs-CZ" sz="2000" dirty="0"/>
              <a:t>Polská ministryně školství vyhlásila, že šachy se budou od školního roku 2017/18 vyučovat na všech základních školách.</a:t>
            </a:r>
          </a:p>
          <a:p>
            <a:r>
              <a:rPr lang="cs-CZ" b="1" dirty="0"/>
              <a:t>Účastníci mezinárodních konferencí Šachy do škol se jednomyslně shodli na tom, že ve škole mají učit šachy učitelé.</a:t>
            </a:r>
            <a:endParaRPr lang="cs-CZ" dirty="0"/>
          </a:p>
          <a:p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20234913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4213" y="172278"/>
            <a:ext cx="8534399" cy="781879"/>
          </a:xfrm>
        </p:spPr>
        <p:txBody>
          <a:bodyPr/>
          <a:lstStyle/>
          <a:p>
            <a:r>
              <a:rPr lang="cs-CZ" dirty="0"/>
              <a:t> 2. Zapojení Škol: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>
          <a:xfrm>
            <a:off x="684213" y="1152939"/>
            <a:ext cx="8534400" cy="4841461"/>
          </a:xfrm>
        </p:spPr>
        <p:txBody>
          <a:bodyPr/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cs-CZ" dirty="0"/>
              <a:t>Základní školy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cs-CZ" dirty="0"/>
              <a:t>Střední školy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cs-CZ" dirty="0"/>
              <a:t>DDM – některé školy pod nimi provozují kroužky. Kroužek je v prostorách školy a školy jsou informované o účasti v projektu. 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cs-CZ" dirty="0"/>
          </a:p>
          <a:p>
            <a:r>
              <a:rPr lang="cs-CZ" dirty="0"/>
              <a:t>Poslat přihlášku nejpozději do 30. 9., </a:t>
            </a:r>
            <a:r>
              <a:rPr lang="cs-CZ" b="1" dirty="0"/>
              <a:t>možnost vstoupit bude i v pololetí- </a:t>
            </a:r>
            <a:r>
              <a:rPr lang="cs-CZ" dirty="0"/>
              <a:t>přihláška do 31. 1. . Škola vyplňuje přihlášku jen při vstoupení do projektu, v dalších letech posílá pouze </a:t>
            </a:r>
            <a:r>
              <a:rPr lang="cs-CZ" b="1" dirty="0"/>
              <a:t>mailem</a:t>
            </a:r>
            <a:r>
              <a:rPr lang="cs-CZ" dirty="0"/>
              <a:t> informace o formě výuky, počtu dětí a objednávce metodických materiálů. </a:t>
            </a:r>
          </a:p>
          <a:p>
            <a:r>
              <a:rPr lang="cs-CZ" dirty="0"/>
              <a:t>Pokud tyto informace škola nepošle, neznamená to, že bude z projektu vyřazena. Úkolem krajského manažera bude školu kontaktovat a údaje zjistit. </a:t>
            </a:r>
          </a:p>
        </p:txBody>
      </p:sp>
    </p:spTree>
    <p:extLst>
      <p:ext uri="{BB962C8B-B14F-4D97-AF65-F5344CB8AC3E}">
        <p14:creationId xmlns:p14="http://schemas.microsoft.com/office/powerpoint/2010/main" val="5093769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4213" y="159027"/>
            <a:ext cx="8534399" cy="728870"/>
          </a:xfrm>
        </p:spPr>
        <p:txBody>
          <a:bodyPr/>
          <a:lstStyle/>
          <a:p>
            <a:r>
              <a:rPr lang="cs-CZ" dirty="0"/>
              <a:t>3. Výhody pro školy 2016/17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84313" y="887896"/>
            <a:ext cx="11595652" cy="5685181"/>
          </a:xfrm>
        </p:spPr>
        <p:txBody>
          <a:bodyPr>
            <a:normAutofit fontScale="92500" lnSpcReduction="20000"/>
          </a:bodyPr>
          <a:lstStyle/>
          <a:p>
            <a:endParaRPr lang="cs-CZ" dirty="0"/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cs-CZ" sz="2800" dirty="0"/>
              <a:t>Výukový program Learningchess.net – zdarma. </a:t>
            </a:r>
          </a:p>
          <a:p>
            <a:r>
              <a:rPr lang="cs-CZ" sz="1900" dirty="0"/>
              <a:t>Možnost připojení na interaktivní tabule, v češtině, přístup pro všechny žáky v kroužku formou podlicence- mohou se kdekoliv připojit (tablet, chytrý telefon).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cs-CZ" sz="2800" dirty="0"/>
              <a:t>Metodické materiály </a:t>
            </a:r>
          </a:p>
          <a:p>
            <a:r>
              <a:rPr lang="cs-CZ" sz="1900" b="1" dirty="0"/>
              <a:t>Každý rok min. 10 ks cvičebnic zdarma dle vlastního výběru.</a:t>
            </a:r>
            <a:r>
              <a:rPr lang="cs-CZ" sz="1900" dirty="0"/>
              <a:t> Bude možné dle zájmu a možností zásob získat až 30 ks na jednu školu, v případě, že jiné školy cvičebnice nevyčerpají. </a:t>
            </a:r>
            <a:r>
              <a:rPr lang="cs-CZ" sz="1900" b="1" dirty="0"/>
              <a:t>Pro nové školy navíc 1ks metodiky pro učitele a 1ks sbírky úloh</a:t>
            </a:r>
            <a:r>
              <a:rPr lang="cs-CZ" b="1" dirty="0"/>
              <a:t>.</a:t>
            </a:r>
            <a:endParaRPr lang="cs-CZ" sz="2800" dirty="0"/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cs-CZ" sz="2800" dirty="0"/>
              <a:t>Pomoc garanta při rozjezdu výuky</a:t>
            </a:r>
          </a:p>
          <a:p>
            <a:r>
              <a:rPr lang="cs-CZ" sz="1900" dirty="0"/>
              <a:t>Bude nabíhat postupně dle toho jak se v krajích podaří garanty najít. Úkolem garanta bude pomáhat učitelům s rozběhnutím kroužku a metodikou. Bude placen převážně z rozpočtu </a:t>
            </a:r>
            <a:r>
              <a:rPr lang="cs-CZ" sz="1900" dirty="0" err="1"/>
              <a:t>Šdš</a:t>
            </a:r>
            <a:r>
              <a:rPr lang="cs-CZ" sz="1900" dirty="0"/>
              <a:t>.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cs-CZ" sz="2800" dirty="0"/>
              <a:t>Příspěvek 3000,- Kč pro NP a PP (pro 1.stupeň ZŠ)</a:t>
            </a:r>
          </a:p>
          <a:p>
            <a:r>
              <a:rPr lang="cs-CZ" dirty="0"/>
              <a:t>Výjimka pro již zapojené školy, které příspěvek čerpaly a nebudou splňovat podmínku NP na 1.stupni.</a:t>
            </a:r>
            <a:endParaRPr lang="cs-CZ" sz="1900" dirty="0"/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cs-CZ" sz="2800" dirty="0"/>
              <a:t>Vstupní školení a následné semináře</a:t>
            </a:r>
          </a:p>
          <a:p>
            <a:r>
              <a:rPr lang="cs-CZ" dirty="0"/>
              <a:t>Do podpory vzdělávání patří také konzultace s garantem, možnost účastnit se šachového soustředění mládeže či vytvoření vzorových lekcí. </a:t>
            </a:r>
            <a:endParaRPr lang="cs-CZ" sz="1900" dirty="0"/>
          </a:p>
          <a:p>
            <a:endParaRPr lang="cs-CZ" sz="2800" dirty="0"/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4987486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4213" y="185530"/>
            <a:ext cx="8534399" cy="662609"/>
          </a:xfrm>
        </p:spPr>
        <p:txBody>
          <a:bodyPr/>
          <a:lstStyle/>
          <a:p>
            <a:r>
              <a:rPr lang="cs-CZ" dirty="0"/>
              <a:t>4. Co musí školy splnit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84212" y="1046922"/>
            <a:ext cx="8534400" cy="5340626"/>
          </a:xfrm>
          <a:solidFill>
            <a:schemeClr val="accent3">
              <a:lumMod val="60000"/>
              <a:lumOff val="40000"/>
            </a:schemeClr>
          </a:solidFill>
          <a:effectLst>
            <a:innerShdw blurRad="114300">
              <a:prstClr val="black"/>
            </a:innerShdw>
          </a:effectLst>
        </p:spPr>
        <p:txBody>
          <a:bodyPr>
            <a:no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sz="2400" dirty="0"/>
              <a:t>-Doporučený počet je 10 dětí- může být i méně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sz="2400" dirty="0"/>
              <a:t>-Přihlásit se do projektu nejpozději do 30. 9. (31. 1.)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sz="2400" dirty="0"/>
              <a:t>-U škol, kde bude NP nebo PP uzavřít smlouvu do 15.10. (15. 2.)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sz="2400" dirty="0"/>
              <a:t>-Do 20. 6. odeslat manažerovi projektu zprávu o činnosti</a:t>
            </a:r>
          </a:p>
          <a:p>
            <a:r>
              <a:rPr lang="cs-CZ" dirty="0"/>
              <a:t>Odpadá skenování třídní knihy a výkaz o docházce dětí (u NP a PP), zaslat pouze stručnou zprávu o průběhu kroužku s připomínkami či náměty, co do  budoucna změnit.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sz="2400" dirty="0"/>
              <a:t>-Propagace projektu ve škole </a:t>
            </a:r>
          </a:p>
          <a:p>
            <a:r>
              <a:rPr lang="cs-CZ" dirty="0"/>
              <a:t>Prezentace projektu ve škole- když už tam budeme, mělo by to být vidět.</a:t>
            </a:r>
          </a:p>
          <a:p>
            <a:r>
              <a:rPr lang="cs-CZ" dirty="0"/>
              <a:t>U škol čerpajících příspěvek to budeme vyžadovat. Škola poskytne prostor – nástěnku či www stránky a trenér nebo manažer zajistí obsah.</a:t>
            </a:r>
          </a:p>
        </p:txBody>
      </p:sp>
      <p:sp>
        <p:nvSpPr>
          <p:cNvPr id="4" name="Obdélník 3"/>
          <p:cNvSpPr/>
          <p:nvPr/>
        </p:nvSpPr>
        <p:spPr>
          <a:xfrm>
            <a:off x="1179443" y="4770784"/>
            <a:ext cx="7712766" cy="7686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endParaRPr lang="cs-CZ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056876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6591" y="145774"/>
            <a:ext cx="8662021" cy="1033669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chemeClr val="bg1">
                    <a:lumMod val="65000"/>
                    <a:lumOff val="35000"/>
                  </a:schemeClr>
                </a:solidFill>
              </a:rPr>
              <a:t>5. Školení a semináře</a:t>
            </a:r>
          </a:p>
        </p:txBody>
      </p:sp>
      <p:graphicFrame>
        <p:nvGraphicFramePr>
          <p:cNvPr id="7" name="Zástupný symbol pro obsah 6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501963958"/>
              </p:ext>
            </p:extLst>
          </p:nvPr>
        </p:nvGraphicFramePr>
        <p:xfrm>
          <a:off x="676275" y="1179513"/>
          <a:ext cx="4945063" cy="49434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8" name="Zástupný symbol pro obsah 7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216493182"/>
              </p:ext>
            </p:extLst>
          </p:nvPr>
        </p:nvGraphicFramePr>
        <p:xfrm>
          <a:off x="6467060" y="993913"/>
          <a:ext cx="4916558" cy="51291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39309637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9310" y="198784"/>
            <a:ext cx="8539302" cy="954155"/>
          </a:xfrm>
        </p:spPr>
        <p:txBody>
          <a:bodyPr/>
          <a:lstStyle/>
          <a:p>
            <a:r>
              <a:rPr lang="cs-CZ" dirty="0"/>
              <a:t>6. Personální struktura</a:t>
            </a:r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290625505"/>
              </p:ext>
            </p:extLst>
          </p:nvPr>
        </p:nvGraphicFramePr>
        <p:xfrm>
          <a:off x="679450" y="1785938"/>
          <a:ext cx="5641837" cy="44021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757988" y="1785938"/>
            <a:ext cx="5062950" cy="4402826"/>
          </a:xfrm>
          <a:solidFill>
            <a:schemeClr val="accent3">
              <a:lumMod val="40000"/>
              <a:lumOff val="60000"/>
            </a:schemeClr>
          </a:solidFill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txBody>
          <a:bodyPr/>
          <a:lstStyle/>
          <a:p>
            <a:pPr marL="0" indent="0">
              <a:buNone/>
            </a:pPr>
            <a:r>
              <a:rPr lang="cs-CZ" u="sng" dirty="0"/>
              <a:t>ODMĚŇOVÁNÍ:</a:t>
            </a:r>
          </a:p>
          <a:p>
            <a:r>
              <a:rPr lang="cs-CZ" dirty="0"/>
              <a:t>První část do 31.12.- zohledňuje činnost při náboru nových škol a činnosti při rozjezdu nového školního roku.</a:t>
            </a:r>
          </a:p>
          <a:p>
            <a:r>
              <a:rPr lang="cs-CZ" dirty="0"/>
              <a:t>Druhá část do 30. 6.- splnění povinností během školního roku.</a:t>
            </a:r>
          </a:p>
          <a:p>
            <a:r>
              <a:rPr lang="cs-CZ" dirty="0"/>
              <a:t>Soutěž o manažera roku- hlavním kritériem je počet nově zapojených škol.</a:t>
            </a:r>
          </a:p>
          <a:p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val="30650866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title"/>
          </p:nvPr>
        </p:nvSpPr>
        <p:spPr>
          <a:xfrm>
            <a:off x="684213" y="0"/>
            <a:ext cx="8534399" cy="848139"/>
          </a:xfrm>
        </p:spPr>
        <p:txBody>
          <a:bodyPr/>
          <a:lstStyle/>
          <a:p>
            <a:r>
              <a:rPr lang="cs-CZ" dirty="0"/>
              <a:t>7. ZÁVĚREM</a:t>
            </a:r>
          </a:p>
        </p:txBody>
      </p:sp>
      <p:sp>
        <p:nvSpPr>
          <p:cNvPr id="10" name="Zástupný symbol pro text 9"/>
          <p:cNvSpPr>
            <a:spLocks noGrp="1"/>
          </p:cNvSpPr>
          <p:nvPr>
            <p:ph type="body" idx="1"/>
          </p:nvPr>
        </p:nvSpPr>
        <p:spPr>
          <a:xfrm>
            <a:off x="684213" y="848139"/>
            <a:ext cx="8534400" cy="5146261"/>
          </a:xfrm>
          <a:solidFill>
            <a:schemeClr val="accent5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 w="152400" h="50800" prst="softRound"/>
          </a:sp3d>
        </p:spPr>
        <p:txBody>
          <a:bodyPr>
            <a:normAutofit fontScale="92500" lnSpcReduction="10000"/>
          </a:bodyPr>
          <a:lstStyle/>
          <a:p>
            <a:endParaRPr lang="cs-CZ" dirty="0"/>
          </a:p>
          <a:p>
            <a:r>
              <a:rPr lang="cs-CZ" sz="2400" b="1" u="sng" dirty="0"/>
              <a:t>Hlavní úkoly pro školní rok 2016/17</a:t>
            </a:r>
            <a:r>
              <a:rPr lang="cs-CZ" sz="2400" b="1" dirty="0"/>
              <a:t>: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b="1" dirty="0"/>
              <a:t>Seznámit s novou koncepcí stávající školy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b="1" dirty="0"/>
              <a:t>Dále školy, kde probíhají kroužky mimo </a:t>
            </a:r>
            <a:r>
              <a:rPr lang="cs-CZ" b="1" dirty="0" err="1"/>
              <a:t>Šdš</a:t>
            </a:r>
            <a:endParaRPr lang="cs-CZ" b="1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b="1" dirty="0"/>
              <a:t>Postupně prezentovat na školách, kde šachy nejsou</a:t>
            </a:r>
          </a:p>
          <a:p>
            <a:r>
              <a:rPr lang="cs-CZ" i="1" dirty="0"/>
              <a:t>K tomu by měl hodně pomoci nový výukový portál learningchess.net, který získají zapojené školy ZDARMA.</a:t>
            </a:r>
          </a:p>
          <a:p>
            <a:r>
              <a:rPr lang="cs-CZ" i="1" dirty="0"/>
              <a:t>Tento program podporuje nové formy učení- interaktivní tabule, počítače.</a:t>
            </a:r>
          </a:p>
          <a:p>
            <a:endParaRPr lang="cs-CZ" b="1" dirty="0"/>
          </a:p>
          <a:p>
            <a:r>
              <a:rPr lang="cs-CZ" b="1" dirty="0"/>
              <a:t> Mým hlavním úkolem kromě pomoci vám, krajským manažerům s rozjezdem nové koncepce </a:t>
            </a:r>
            <a:r>
              <a:rPr lang="cs-CZ" b="1" dirty="0" err="1"/>
              <a:t>Šdš</a:t>
            </a:r>
            <a:r>
              <a:rPr lang="cs-CZ" b="1" dirty="0"/>
              <a:t> bude hlavně: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b="1" dirty="0"/>
              <a:t>Propagace projektu na MŠMT, krajích a v médiích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b="1" dirty="0"/>
              <a:t>Zařazení Přeboru škol do věstníku MŠMT a navázání užší spolupráce s AŠSK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b="1" dirty="0"/>
              <a:t>Získání dalších financí (dotace, </a:t>
            </a:r>
            <a:r>
              <a:rPr lang="cs-CZ" b="1" dirty="0" err="1"/>
              <a:t>sponzoří</a:t>
            </a:r>
            <a:r>
              <a:rPr lang="cs-CZ" b="1" dirty="0"/>
              <a:t>)</a:t>
            </a:r>
          </a:p>
          <a:p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172136971"/>
      </p:ext>
    </p:extLst>
  </p:cSld>
  <p:clrMapOvr>
    <a:masterClrMapping/>
  </p:clrMapOvr>
</p:sld>
</file>

<file path=ppt/theme/theme1.xml><?xml version="1.0" encoding="utf-8"?>
<a:theme xmlns:a="http://schemas.openxmlformats.org/drawingml/2006/main" name="Řez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641</TotalTime>
  <Words>533</Words>
  <Application>Microsoft Office PowerPoint</Application>
  <PresentationFormat>Širokoúhlá obrazovka</PresentationFormat>
  <Paragraphs>81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Century Gothic</vt:lpstr>
      <vt:lpstr>Wingdings</vt:lpstr>
      <vt:lpstr>Wingdings 3</vt:lpstr>
      <vt:lpstr>Řez</vt:lpstr>
      <vt:lpstr>Prezentace aplikace PowerPoint</vt:lpstr>
      <vt:lpstr>Obsah:</vt:lpstr>
      <vt:lpstr> Motto</vt:lpstr>
      <vt:lpstr> 2. Zapojení Škol:</vt:lpstr>
      <vt:lpstr>3. Výhody pro školy 2016/17</vt:lpstr>
      <vt:lpstr>4. Co musí školy splnit</vt:lpstr>
      <vt:lpstr>5. Školení a semináře</vt:lpstr>
      <vt:lpstr>6. Personální struktura</vt:lpstr>
      <vt:lpstr>7. ZÁVĚREM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mirave</dc:creator>
  <cp:lastModifiedBy>mirave</cp:lastModifiedBy>
  <cp:revision>56</cp:revision>
  <dcterms:created xsi:type="dcterms:W3CDTF">2016-08-17T16:37:04Z</dcterms:created>
  <dcterms:modified xsi:type="dcterms:W3CDTF">2016-08-29T10:07:53Z</dcterms:modified>
</cp:coreProperties>
</file>